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60" r:id="rId4"/>
  </p:sldMasterIdLst>
  <p:notesMasterIdLst>
    <p:notesMasterId r:id="rId25"/>
  </p:notesMasterIdLst>
  <p:handoutMasterIdLst>
    <p:handoutMasterId r:id="rId26"/>
  </p:handoutMasterIdLst>
  <p:sldIdLst>
    <p:sldId id="257" r:id="rId5"/>
    <p:sldId id="274" r:id="rId6"/>
    <p:sldId id="261" r:id="rId7"/>
    <p:sldId id="284" r:id="rId8"/>
    <p:sldId id="275" r:id="rId9"/>
    <p:sldId id="276" r:id="rId10"/>
    <p:sldId id="278" r:id="rId11"/>
    <p:sldId id="279" r:id="rId12"/>
    <p:sldId id="292" r:id="rId13"/>
    <p:sldId id="290" r:id="rId14"/>
    <p:sldId id="293" r:id="rId15"/>
    <p:sldId id="289" r:id="rId16"/>
    <p:sldId id="280" r:id="rId17"/>
    <p:sldId id="282" r:id="rId18"/>
    <p:sldId id="281" r:id="rId19"/>
    <p:sldId id="291" r:id="rId20"/>
    <p:sldId id="288" r:id="rId21"/>
    <p:sldId id="283" r:id="rId22"/>
    <p:sldId id="273" r:id="rId23"/>
    <p:sldId id="285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9EEE394-91FA-4A9F-5B53-708D45372A9F}" v="63" dt="2019-10-11T15:08:07.020"/>
    <p1510:client id="{8B113BA9-CE5F-1685-AF83-50F2C2632F8C}" v="27" dt="2019-10-11T16:43:55.331"/>
    <p1510:client id="{C4095342-24AF-7F50-8FD8-BA5E028CCE94}" v="1502" dt="2019-10-11T01:35:14.289"/>
    <p1510:client id="{CF45B464-3917-0ED5-60F1-B8807A598D92}" v="14" dt="2019-10-11T15:57:55.534"/>
    <p1510:client id="{DEDDC392-7FF5-C675-BF5E-83B6776C26D2}" v="34" dt="2019-10-11T00:29:59.47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53"/>
    <p:restoredTop sz="94656"/>
  </p:normalViewPr>
  <p:slideViewPr>
    <p:cSldViewPr snapToGrid="0">
      <p:cViewPr varScale="1">
        <p:scale>
          <a:sx n="64" d="100"/>
          <a:sy n="64" d="100"/>
        </p:scale>
        <p:origin x="568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B62DEA7-9DCD-4B2E-9DC5-BE121C266AFD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41CDB9B8-E81E-41E7-AE89-8F6EDFC88D9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Franklin Gothic Book" panose="020B0503020102020204"/>
            </a:rPr>
            <a:t>Business Problem</a:t>
          </a:r>
          <a:r>
            <a:rPr lang="en-US" b="0" i="0" u="none" strike="noStrike" cap="none" baseline="0" noProof="0">
              <a:latin typeface="Franklin Gothic Book"/>
            </a:rPr>
            <a:t> </a:t>
          </a:r>
          <a:endParaRPr lang="en-US"/>
        </a:p>
      </dgm:t>
    </dgm:pt>
    <dgm:pt modelId="{5D2FF527-BA77-40BE-9414-16FAE46386BB}" type="parTrans" cxnId="{21EB7847-13AE-4881-9090-909F31360F4E}">
      <dgm:prSet/>
      <dgm:spPr/>
      <dgm:t>
        <a:bodyPr/>
        <a:lstStyle/>
        <a:p>
          <a:endParaRPr lang="en-US"/>
        </a:p>
      </dgm:t>
    </dgm:pt>
    <dgm:pt modelId="{BA791450-8D1E-4A6F-B71D-2984D9E245C4}" type="sibTrans" cxnId="{21EB7847-13AE-4881-9090-909F31360F4E}">
      <dgm:prSet/>
      <dgm:spPr/>
      <dgm:t>
        <a:bodyPr/>
        <a:lstStyle/>
        <a:p>
          <a:endParaRPr lang="en-US"/>
        </a:p>
      </dgm:t>
    </dgm:pt>
    <dgm:pt modelId="{4D7D34C7-9466-4514-BF51-7396C17436B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Franklin Gothic Book" panose="020B0503020102020204"/>
            </a:rPr>
            <a:t>Analytics Problem </a:t>
          </a:r>
          <a:endParaRPr lang="en-US"/>
        </a:p>
      </dgm:t>
    </dgm:pt>
    <dgm:pt modelId="{37DD6CE0-C2AA-4EB6-9E7D-14AED2127C40}" type="parTrans" cxnId="{7EEBEB1B-497E-4365-84F9-FBB75D7759E5}">
      <dgm:prSet/>
      <dgm:spPr/>
      <dgm:t>
        <a:bodyPr/>
        <a:lstStyle/>
        <a:p>
          <a:endParaRPr lang="en-US"/>
        </a:p>
      </dgm:t>
    </dgm:pt>
    <dgm:pt modelId="{483498F9-A0C2-4668-85AB-D8E6E254F73B}" type="sibTrans" cxnId="{7EEBEB1B-497E-4365-84F9-FBB75D7759E5}">
      <dgm:prSet/>
      <dgm:spPr/>
      <dgm:t>
        <a:bodyPr/>
        <a:lstStyle/>
        <a:p>
          <a:endParaRPr lang="en-US"/>
        </a:p>
      </dgm:t>
    </dgm:pt>
    <dgm:pt modelId="{8E185869-F0D4-43E2-B08A-2F3E83EE98F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Franklin Gothic Book" panose="020B0503020102020204"/>
            </a:rPr>
            <a:t>Solution </a:t>
          </a:r>
          <a:endParaRPr lang="en-US"/>
        </a:p>
      </dgm:t>
    </dgm:pt>
    <dgm:pt modelId="{7EE27099-92EA-4EDF-B176-0E355876D272}" type="parTrans" cxnId="{7F970F62-30E3-4F5B-A242-825013BF84A8}">
      <dgm:prSet/>
      <dgm:spPr/>
      <dgm:t>
        <a:bodyPr/>
        <a:lstStyle/>
        <a:p>
          <a:endParaRPr lang="en-US"/>
        </a:p>
      </dgm:t>
    </dgm:pt>
    <dgm:pt modelId="{77D0876E-2BA2-4E28-ADB5-9885FCB7156A}" type="sibTrans" cxnId="{7F970F62-30E3-4F5B-A242-825013BF84A8}">
      <dgm:prSet/>
      <dgm:spPr/>
      <dgm:t>
        <a:bodyPr/>
        <a:lstStyle/>
        <a:p>
          <a:endParaRPr lang="en-US"/>
        </a:p>
      </dgm:t>
    </dgm:pt>
    <dgm:pt modelId="{0993E9BC-03C2-4E05-8785-0DC2EB22C6B0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Franklin Gothic Book" panose="020B0503020102020204"/>
            </a:rPr>
            <a:t>Shiny App Presentation </a:t>
          </a:r>
        </a:p>
      </dgm:t>
    </dgm:pt>
    <dgm:pt modelId="{75404D2A-7CED-4FE9-8644-769F1A0989A9}" type="parTrans" cxnId="{D6F0794F-BBB9-41B7-804A-51EEF4674290}">
      <dgm:prSet/>
      <dgm:spPr/>
      <dgm:t>
        <a:bodyPr/>
        <a:lstStyle/>
        <a:p>
          <a:endParaRPr lang="en-US"/>
        </a:p>
      </dgm:t>
    </dgm:pt>
    <dgm:pt modelId="{C3FC3D47-E04D-4FD4-B659-BE7F97C4225E}" type="sibTrans" cxnId="{D6F0794F-BBB9-41B7-804A-51EEF4674290}">
      <dgm:prSet/>
      <dgm:spPr/>
      <dgm:t>
        <a:bodyPr/>
        <a:lstStyle/>
        <a:p>
          <a:endParaRPr lang="en-US"/>
        </a:p>
      </dgm:t>
    </dgm:pt>
    <dgm:pt modelId="{BEE1B581-4823-47AD-ABE1-13B3E2584E39}">
      <dgm:prSet phldr="0"/>
      <dgm:spPr/>
      <dgm:t>
        <a:bodyPr/>
        <a:lstStyle/>
        <a:p>
          <a:pPr rtl="0"/>
          <a:r>
            <a:rPr lang="en-US" dirty="0">
              <a:latin typeface="Franklin Gothic Book" panose="020B0503020102020204"/>
            </a:rPr>
            <a:t>Long-term scope </a:t>
          </a:r>
        </a:p>
      </dgm:t>
    </dgm:pt>
    <dgm:pt modelId="{A3A95C2F-7722-45EB-BFAA-DD0BE25E6CEB}" type="parTrans" cxnId="{6327B97B-CD95-4DAD-9F61-39CB0888B641}">
      <dgm:prSet/>
      <dgm:spPr/>
      <dgm:t>
        <a:bodyPr/>
        <a:lstStyle/>
        <a:p>
          <a:endParaRPr lang="en-US"/>
        </a:p>
      </dgm:t>
    </dgm:pt>
    <dgm:pt modelId="{353C19A1-C32E-4D32-B614-D422D89AC817}" type="sibTrans" cxnId="{6327B97B-CD95-4DAD-9F61-39CB0888B641}">
      <dgm:prSet/>
      <dgm:spPr/>
      <dgm:t>
        <a:bodyPr/>
        <a:lstStyle/>
        <a:p>
          <a:endParaRPr lang="en-US"/>
        </a:p>
      </dgm:t>
    </dgm:pt>
    <dgm:pt modelId="{28B1D1A6-32C6-420D-8345-B2DB3408DF0B}" type="pres">
      <dgm:prSet presAssocID="{7B62DEA7-9DCD-4B2E-9DC5-BE121C266AFD}" presName="root" presStyleCnt="0">
        <dgm:presLayoutVars>
          <dgm:dir/>
          <dgm:resizeHandles val="exact"/>
        </dgm:presLayoutVars>
      </dgm:prSet>
      <dgm:spPr/>
    </dgm:pt>
    <dgm:pt modelId="{C3E1C1D5-1F4B-4AA0-8371-65BD2CB8F6EC}" type="pres">
      <dgm:prSet presAssocID="{41CDB9B8-E81E-41E7-AE89-8F6EDFC88D92}" presName="compNode" presStyleCnt="0"/>
      <dgm:spPr/>
    </dgm:pt>
    <dgm:pt modelId="{0015B571-0636-4F67-BDB1-5A857131E58C}" type="pres">
      <dgm:prSet presAssocID="{41CDB9B8-E81E-41E7-AE89-8F6EDFC88D92}" presName="bgRect" presStyleLbl="bgShp" presStyleIdx="0" presStyleCnt="5"/>
      <dgm:spPr/>
    </dgm:pt>
    <dgm:pt modelId="{06448FEF-A201-4500-AA30-88FE89AC1F4D}" type="pres">
      <dgm:prSet presAssocID="{41CDB9B8-E81E-41E7-AE89-8F6EDFC88D92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wnward trend"/>
        </a:ext>
      </dgm:extLst>
    </dgm:pt>
    <dgm:pt modelId="{DD3034EC-0DF7-479E-A0E9-C19A0DE59EF5}" type="pres">
      <dgm:prSet presAssocID="{41CDB9B8-E81E-41E7-AE89-8F6EDFC88D92}" presName="spaceRect" presStyleCnt="0"/>
      <dgm:spPr/>
    </dgm:pt>
    <dgm:pt modelId="{BE352F08-0C02-4E47-B30F-857E0B2140B3}" type="pres">
      <dgm:prSet presAssocID="{41CDB9B8-E81E-41E7-AE89-8F6EDFC88D92}" presName="parTx" presStyleLbl="revTx" presStyleIdx="0" presStyleCnt="5">
        <dgm:presLayoutVars>
          <dgm:chMax val="0"/>
          <dgm:chPref val="0"/>
        </dgm:presLayoutVars>
      </dgm:prSet>
      <dgm:spPr/>
    </dgm:pt>
    <dgm:pt modelId="{987DD906-22C2-4788-8AF4-BE3EADFE9EAC}" type="pres">
      <dgm:prSet presAssocID="{BA791450-8D1E-4A6F-B71D-2984D9E245C4}" presName="sibTrans" presStyleCnt="0"/>
      <dgm:spPr/>
    </dgm:pt>
    <dgm:pt modelId="{B535614F-F9E8-4B44-80A8-D315C4D11C18}" type="pres">
      <dgm:prSet presAssocID="{4D7D34C7-9466-4514-BF51-7396C17436B5}" presName="compNode" presStyleCnt="0"/>
      <dgm:spPr/>
    </dgm:pt>
    <dgm:pt modelId="{580F38DC-5165-43D8-B7A7-B136150C46C0}" type="pres">
      <dgm:prSet presAssocID="{4D7D34C7-9466-4514-BF51-7396C17436B5}" presName="bgRect" presStyleLbl="bgShp" presStyleIdx="1" presStyleCnt="5"/>
      <dgm:spPr/>
    </dgm:pt>
    <dgm:pt modelId="{F702DF6F-50E3-4379-A9BF-58ADAE19B235}" type="pres">
      <dgm:prSet presAssocID="{4D7D34C7-9466-4514-BF51-7396C17436B5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991F202B-7031-4D26-A834-D2928AAC2ADB}" type="pres">
      <dgm:prSet presAssocID="{4D7D34C7-9466-4514-BF51-7396C17436B5}" presName="spaceRect" presStyleCnt="0"/>
      <dgm:spPr/>
    </dgm:pt>
    <dgm:pt modelId="{297ED2CE-FEA8-4D6E-8F46-18C1CDBDF38F}" type="pres">
      <dgm:prSet presAssocID="{4D7D34C7-9466-4514-BF51-7396C17436B5}" presName="parTx" presStyleLbl="revTx" presStyleIdx="1" presStyleCnt="5">
        <dgm:presLayoutVars>
          <dgm:chMax val="0"/>
          <dgm:chPref val="0"/>
        </dgm:presLayoutVars>
      </dgm:prSet>
      <dgm:spPr/>
    </dgm:pt>
    <dgm:pt modelId="{0FB8F816-F33E-40FE-9877-155ACC41BEFA}" type="pres">
      <dgm:prSet presAssocID="{483498F9-A0C2-4668-85AB-D8E6E254F73B}" presName="sibTrans" presStyleCnt="0"/>
      <dgm:spPr/>
    </dgm:pt>
    <dgm:pt modelId="{ABF708E7-B630-4064-8322-C02D31083F1E}" type="pres">
      <dgm:prSet presAssocID="{8E185869-F0D4-43E2-B08A-2F3E83EE98F3}" presName="compNode" presStyleCnt="0"/>
      <dgm:spPr/>
    </dgm:pt>
    <dgm:pt modelId="{B3CCAA91-3615-4212-A4C2-6A7F76949005}" type="pres">
      <dgm:prSet presAssocID="{8E185869-F0D4-43E2-B08A-2F3E83EE98F3}" presName="bgRect" presStyleLbl="bgShp" presStyleIdx="2" presStyleCnt="5"/>
      <dgm:spPr/>
    </dgm:pt>
    <dgm:pt modelId="{65080BE3-A084-4542-A1C8-F8CA7F3DF417}" type="pres">
      <dgm:prSet presAssocID="{8E185869-F0D4-43E2-B08A-2F3E83EE98F3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ghtbulb"/>
        </a:ext>
      </dgm:extLst>
    </dgm:pt>
    <dgm:pt modelId="{5A9E27E5-5A9D-418B-8C65-D1157EE43E28}" type="pres">
      <dgm:prSet presAssocID="{8E185869-F0D4-43E2-B08A-2F3E83EE98F3}" presName="spaceRect" presStyleCnt="0"/>
      <dgm:spPr/>
    </dgm:pt>
    <dgm:pt modelId="{50139947-F299-41FE-A013-CA109A0B2120}" type="pres">
      <dgm:prSet presAssocID="{8E185869-F0D4-43E2-B08A-2F3E83EE98F3}" presName="parTx" presStyleLbl="revTx" presStyleIdx="2" presStyleCnt="5">
        <dgm:presLayoutVars>
          <dgm:chMax val="0"/>
          <dgm:chPref val="0"/>
        </dgm:presLayoutVars>
      </dgm:prSet>
      <dgm:spPr/>
    </dgm:pt>
    <dgm:pt modelId="{E4C28A63-F0D7-4A2A-93EB-A75D44E2B1D0}" type="pres">
      <dgm:prSet presAssocID="{77D0876E-2BA2-4E28-ADB5-9885FCB7156A}" presName="sibTrans" presStyleCnt="0"/>
      <dgm:spPr/>
    </dgm:pt>
    <dgm:pt modelId="{7EE468F0-905B-4C6F-9F93-E308720D0810}" type="pres">
      <dgm:prSet presAssocID="{0993E9BC-03C2-4E05-8785-0DC2EB22C6B0}" presName="compNode" presStyleCnt="0"/>
      <dgm:spPr/>
    </dgm:pt>
    <dgm:pt modelId="{8CD1A2F5-E0B4-4000-A1CE-0F79C15E9089}" type="pres">
      <dgm:prSet presAssocID="{0993E9BC-03C2-4E05-8785-0DC2EB22C6B0}" presName="bgRect" presStyleLbl="bgShp" presStyleIdx="3" presStyleCnt="5"/>
      <dgm:spPr/>
    </dgm:pt>
    <dgm:pt modelId="{37E2C7A0-436C-4019-8189-80D0B3FD3ED5}" type="pres">
      <dgm:prSet presAssocID="{0993E9BC-03C2-4E05-8785-0DC2EB22C6B0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mart Phone"/>
        </a:ext>
      </dgm:extLst>
    </dgm:pt>
    <dgm:pt modelId="{C2EADFD5-826F-402F-8E1B-CD71B09B8E8A}" type="pres">
      <dgm:prSet presAssocID="{0993E9BC-03C2-4E05-8785-0DC2EB22C6B0}" presName="spaceRect" presStyleCnt="0"/>
      <dgm:spPr/>
    </dgm:pt>
    <dgm:pt modelId="{E1E4E71D-5D78-431A-ABAC-236602477B19}" type="pres">
      <dgm:prSet presAssocID="{0993E9BC-03C2-4E05-8785-0DC2EB22C6B0}" presName="parTx" presStyleLbl="revTx" presStyleIdx="3" presStyleCnt="5">
        <dgm:presLayoutVars>
          <dgm:chMax val="0"/>
          <dgm:chPref val="0"/>
        </dgm:presLayoutVars>
      </dgm:prSet>
      <dgm:spPr/>
    </dgm:pt>
    <dgm:pt modelId="{8B58D46A-D7BD-4A24-8DF6-5A690FB215FE}" type="pres">
      <dgm:prSet presAssocID="{C3FC3D47-E04D-4FD4-B659-BE7F97C4225E}" presName="sibTrans" presStyleCnt="0"/>
      <dgm:spPr/>
    </dgm:pt>
    <dgm:pt modelId="{F32D135B-C1A3-4B39-B2BA-4B8DBFD0DC0B}" type="pres">
      <dgm:prSet presAssocID="{BEE1B581-4823-47AD-ABE1-13B3E2584E39}" presName="compNode" presStyleCnt="0"/>
      <dgm:spPr/>
    </dgm:pt>
    <dgm:pt modelId="{2F4FA6CF-B825-478C-B8B0-9D1357519F48}" type="pres">
      <dgm:prSet presAssocID="{BEE1B581-4823-47AD-ABE1-13B3E2584E39}" presName="bgRect" presStyleLbl="bgShp" presStyleIdx="4" presStyleCnt="5"/>
      <dgm:spPr/>
    </dgm:pt>
    <dgm:pt modelId="{9DE0A828-0429-4CED-962E-317D975AB9B8}" type="pres">
      <dgm:prSet presAssocID="{BEE1B581-4823-47AD-ABE1-13B3E2584E39}" presName="iconRect" presStyleLbl="node1" presStyleIdx="4" presStyleCnt="5"/>
      <dgm:spPr/>
    </dgm:pt>
    <dgm:pt modelId="{435E5C01-7844-418C-BE2E-62F65C755093}" type="pres">
      <dgm:prSet presAssocID="{BEE1B581-4823-47AD-ABE1-13B3E2584E39}" presName="spaceRect" presStyleCnt="0"/>
      <dgm:spPr/>
    </dgm:pt>
    <dgm:pt modelId="{4F1393B9-ED93-41C5-B51A-D11470348498}" type="pres">
      <dgm:prSet presAssocID="{BEE1B581-4823-47AD-ABE1-13B3E2584E39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7EEBEB1B-497E-4365-84F9-FBB75D7759E5}" srcId="{7B62DEA7-9DCD-4B2E-9DC5-BE121C266AFD}" destId="{4D7D34C7-9466-4514-BF51-7396C17436B5}" srcOrd="1" destOrd="0" parTransId="{37DD6CE0-C2AA-4EB6-9E7D-14AED2127C40}" sibTransId="{483498F9-A0C2-4668-85AB-D8E6E254F73B}"/>
    <dgm:cxn modelId="{A3ABE82B-AEB9-4F38-8FCB-710454E18E79}" type="presOf" srcId="{7B62DEA7-9DCD-4B2E-9DC5-BE121C266AFD}" destId="{28B1D1A6-32C6-420D-8345-B2DB3408DF0B}" srcOrd="0" destOrd="0" presId="urn:microsoft.com/office/officeart/2018/2/layout/IconVerticalSolidList"/>
    <dgm:cxn modelId="{40B33541-78ED-4E50-90FA-28E27C980CB1}" type="presOf" srcId="{4D7D34C7-9466-4514-BF51-7396C17436B5}" destId="{297ED2CE-FEA8-4D6E-8F46-18C1CDBDF38F}" srcOrd="0" destOrd="0" presId="urn:microsoft.com/office/officeart/2018/2/layout/IconVerticalSolidList"/>
    <dgm:cxn modelId="{7F970F62-30E3-4F5B-A242-825013BF84A8}" srcId="{7B62DEA7-9DCD-4B2E-9DC5-BE121C266AFD}" destId="{8E185869-F0D4-43E2-B08A-2F3E83EE98F3}" srcOrd="2" destOrd="0" parTransId="{7EE27099-92EA-4EDF-B176-0E355876D272}" sibTransId="{77D0876E-2BA2-4E28-ADB5-9885FCB7156A}"/>
    <dgm:cxn modelId="{21EB7847-13AE-4881-9090-909F31360F4E}" srcId="{7B62DEA7-9DCD-4B2E-9DC5-BE121C266AFD}" destId="{41CDB9B8-E81E-41E7-AE89-8F6EDFC88D92}" srcOrd="0" destOrd="0" parTransId="{5D2FF527-BA77-40BE-9414-16FAE46386BB}" sibTransId="{BA791450-8D1E-4A6F-B71D-2984D9E245C4}"/>
    <dgm:cxn modelId="{D6F0794F-BBB9-41B7-804A-51EEF4674290}" srcId="{7B62DEA7-9DCD-4B2E-9DC5-BE121C266AFD}" destId="{0993E9BC-03C2-4E05-8785-0DC2EB22C6B0}" srcOrd="3" destOrd="0" parTransId="{75404D2A-7CED-4FE9-8644-769F1A0989A9}" sibTransId="{C3FC3D47-E04D-4FD4-B659-BE7F97C4225E}"/>
    <dgm:cxn modelId="{6327B97B-CD95-4DAD-9F61-39CB0888B641}" srcId="{7B62DEA7-9DCD-4B2E-9DC5-BE121C266AFD}" destId="{BEE1B581-4823-47AD-ABE1-13B3E2584E39}" srcOrd="4" destOrd="0" parTransId="{A3A95C2F-7722-45EB-BFAA-DD0BE25E6CEB}" sibTransId="{353C19A1-C32E-4D32-B614-D422D89AC817}"/>
    <dgm:cxn modelId="{CD8B148F-4022-4DB8-B069-57A33911D19C}" type="presOf" srcId="{41CDB9B8-E81E-41E7-AE89-8F6EDFC88D92}" destId="{BE352F08-0C02-4E47-B30F-857E0B2140B3}" srcOrd="0" destOrd="0" presId="urn:microsoft.com/office/officeart/2018/2/layout/IconVerticalSolidList"/>
    <dgm:cxn modelId="{304FAB9B-60CD-452C-862C-8FE00D94CFB3}" type="presOf" srcId="{BEE1B581-4823-47AD-ABE1-13B3E2584E39}" destId="{4F1393B9-ED93-41C5-B51A-D11470348498}" srcOrd="0" destOrd="0" presId="urn:microsoft.com/office/officeart/2018/2/layout/IconVerticalSolidList"/>
    <dgm:cxn modelId="{311732C3-0BF3-42C1-A110-FD674CADF407}" type="presOf" srcId="{8E185869-F0D4-43E2-B08A-2F3E83EE98F3}" destId="{50139947-F299-41FE-A013-CA109A0B2120}" srcOrd="0" destOrd="0" presId="urn:microsoft.com/office/officeart/2018/2/layout/IconVerticalSolidList"/>
    <dgm:cxn modelId="{9812CBFA-24DA-405A-BCD9-E44733C71B1D}" type="presOf" srcId="{0993E9BC-03C2-4E05-8785-0DC2EB22C6B0}" destId="{E1E4E71D-5D78-431A-ABAC-236602477B19}" srcOrd="0" destOrd="0" presId="urn:microsoft.com/office/officeart/2018/2/layout/IconVerticalSolidList"/>
    <dgm:cxn modelId="{6B781965-32FD-4411-A0CC-D5EF1593E4D1}" type="presParOf" srcId="{28B1D1A6-32C6-420D-8345-B2DB3408DF0B}" destId="{C3E1C1D5-1F4B-4AA0-8371-65BD2CB8F6EC}" srcOrd="0" destOrd="0" presId="urn:microsoft.com/office/officeart/2018/2/layout/IconVerticalSolidList"/>
    <dgm:cxn modelId="{15C2A7BD-9CE6-4F82-827C-7328464A94B7}" type="presParOf" srcId="{C3E1C1D5-1F4B-4AA0-8371-65BD2CB8F6EC}" destId="{0015B571-0636-4F67-BDB1-5A857131E58C}" srcOrd="0" destOrd="0" presId="urn:microsoft.com/office/officeart/2018/2/layout/IconVerticalSolidList"/>
    <dgm:cxn modelId="{6E749499-9794-4A50-908A-E6FE50D29C1D}" type="presParOf" srcId="{C3E1C1D5-1F4B-4AA0-8371-65BD2CB8F6EC}" destId="{06448FEF-A201-4500-AA30-88FE89AC1F4D}" srcOrd="1" destOrd="0" presId="urn:microsoft.com/office/officeart/2018/2/layout/IconVerticalSolidList"/>
    <dgm:cxn modelId="{73C46D2D-D3B2-4FAF-80C1-639B2197C69C}" type="presParOf" srcId="{C3E1C1D5-1F4B-4AA0-8371-65BD2CB8F6EC}" destId="{DD3034EC-0DF7-479E-A0E9-C19A0DE59EF5}" srcOrd="2" destOrd="0" presId="urn:microsoft.com/office/officeart/2018/2/layout/IconVerticalSolidList"/>
    <dgm:cxn modelId="{3752E780-49C5-440E-A737-0D8F3C9EA286}" type="presParOf" srcId="{C3E1C1D5-1F4B-4AA0-8371-65BD2CB8F6EC}" destId="{BE352F08-0C02-4E47-B30F-857E0B2140B3}" srcOrd="3" destOrd="0" presId="urn:microsoft.com/office/officeart/2018/2/layout/IconVerticalSolidList"/>
    <dgm:cxn modelId="{0D8863C7-E2A6-4A00-B712-708E3141A70F}" type="presParOf" srcId="{28B1D1A6-32C6-420D-8345-B2DB3408DF0B}" destId="{987DD906-22C2-4788-8AF4-BE3EADFE9EAC}" srcOrd="1" destOrd="0" presId="urn:microsoft.com/office/officeart/2018/2/layout/IconVerticalSolidList"/>
    <dgm:cxn modelId="{3E9E75BD-B9F3-4438-97DF-856665A4E51B}" type="presParOf" srcId="{28B1D1A6-32C6-420D-8345-B2DB3408DF0B}" destId="{B535614F-F9E8-4B44-80A8-D315C4D11C18}" srcOrd="2" destOrd="0" presId="urn:microsoft.com/office/officeart/2018/2/layout/IconVerticalSolidList"/>
    <dgm:cxn modelId="{D5D5F4B9-C73B-42AD-85AA-F4C7A0F7A787}" type="presParOf" srcId="{B535614F-F9E8-4B44-80A8-D315C4D11C18}" destId="{580F38DC-5165-43D8-B7A7-B136150C46C0}" srcOrd="0" destOrd="0" presId="urn:microsoft.com/office/officeart/2018/2/layout/IconVerticalSolidList"/>
    <dgm:cxn modelId="{C017EBF4-8E21-4F59-BDB0-D788425DC04E}" type="presParOf" srcId="{B535614F-F9E8-4B44-80A8-D315C4D11C18}" destId="{F702DF6F-50E3-4379-A9BF-58ADAE19B235}" srcOrd="1" destOrd="0" presId="urn:microsoft.com/office/officeart/2018/2/layout/IconVerticalSolidList"/>
    <dgm:cxn modelId="{38643548-3F45-42CB-86CE-2DF760EDB4C1}" type="presParOf" srcId="{B535614F-F9E8-4B44-80A8-D315C4D11C18}" destId="{991F202B-7031-4D26-A834-D2928AAC2ADB}" srcOrd="2" destOrd="0" presId="urn:microsoft.com/office/officeart/2018/2/layout/IconVerticalSolidList"/>
    <dgm:cxn modelId="{92A196C8-9109-4DC9-AFD7-71410708A0D4}" type="presParOf" srcId="{B535614F-F9E8-4B44-80A8-D315C4D11C18}" destId="{297ED2CE-FEA8-4D6E-8F46-18C1CDBDF38F}" srcOrd="3" destOrd="0" presId="urn:microsoft.com/office/officeart/2018/2/layout/IconVerticalSolidList"/>
    <dgm:cxn modelId="{8B233281-1F06-48AD-8259-44C8F43C6616}" type="presParOf" srcId="{28B1D1A6-32C6-420D-8345-B2DB3408DF0B}" destId="{0FB8F816-F33E-40FE-9877-155ACC41BEFA}" srcOrd="3" destOrd="0" presId="urn:microsoft.com/office/officeart/2018/2/layout/IconVerticalSolidList"/>
    <dgm:cxn modelId="{22FE49CE-4C00-426E-A03A-F10179290F0F}" type="presParOf" srcId="{28B1D1A6-32C6-420D-8345-B2DB3408DF0B}" destId="{ABF708E7-B630-4064-8322-C02D31083F1E}" srcOrd="4" destOrd="0" presId="urn:microsoft.com/office/officeart/2018/2/layout/IconVerticalSolidList"/>
    <dgm:cxn modelId="{B9C75982-D57D-4929-AF43-965F4CB1BACB}" type="presParOf" srcId="{ABF708E7-B630-4064-8322-C02D31083F1E}" destId="{B3CCAA91-3615-4212-A4C2-6A7F76949005}" srcOrd="0" destOrd="0" presId="urn:microsoft.com/office/officeart/2018/2/layout/IconVerticalSolidList"/>
    <dgm:cxn modelId="{97581CBA-690E-4D5F-9C6C-A565A2C8C767}" type="presParOf" srcId="{ABF708E7-B630-4064-8322-C02D31083F1E}" destId="{65080BE3-A084-4542-A1C8-F8CA7F3DF417}" srcOrd="1" destOrd="0" presId="urn:microsoft.com/office/officeart/2018/2/layout/IconVerticalSolidList"/>
    <dgm:cxn modelId="{8FBC72B4-61D3-4773-86F8-2A4599046F35}" type="presParOf" srcId="{ABF708E7-B630-4064-8322-C02D31083F1E}" destId="{5A9E27E5-5A9D-418B-8C65-D1157EE43E28}" srcOrd="2" destOrd="0" presId="urn:microsoft.com/office/officeart/2018/2/layout/IconVerticalSolidList"/>
    <dgm:cxn modelId="{1A4A796E-107F-47E5-B510-32347152B878}" type="presParOf" srcId="{ABF708E7-B630-4064-8322-C02D31083F1E}" destId="{50139947-F299-41FE-A013-CA109A0B2120}" srcOrd="3" destOrd="0" presId="urn:microsoft.com/office/officeart/2018/2/layout/IconVerticalSolidList"/>
    <dgm:cxn modelId="{3D479715-E25E-46B6-AE89-AC6C201C3887}" type="presParOf" srcId="{28B1D1A6-32C6-420D-8345-B2DB3408DF0B}" destId="{E4C28A63-F0D7-4A2A-93EB-A75D44E2B1D0}" srcOrd="5" destOrd="0" presId="urn:microsoft.com/office/officeart/2018/2/layout/IconVerticalSolidList"/>
    <dgm:cxn modelId="{BD0BC6C0-A0B3-46D2-9A62-2BEB93C645B1}" type="presParOf" srcId="{28B1D1A6-32C6-420D-8345-B2DB3408DF0B}" destId="{7EE468F0-905B-4C6F-9F93-E308720D0810}" srcOrd="6" destOrd="0" presId="urn:microsoft.com/office/officeart/2018/2/layout/IconVerticalSolidList"/>
    <dgm:cxn modelId="{5DC50930-1014-42ED-BA43-7E97694FDB69}" type="presParOf" srcId="{7EE468F0-905B-4C6F-9F93-E308720D0810}" destId="{8CD1A2F5-E0B4-4000-A1CE-0F79C15E9089}" srcOrd="0" destOrd="0" presId="urn:microsoft.com/office/officeart/2018/2/layout/IconVerticalSolidList"/>
    <dgm:cxn modelId="{0C0C38C5-B53E-41D0-A726-AF2564DE5DAB}" type="presParOf" srcId="{7EE468F0-905B-4C6F-9F93-E308720D0810}" destId="{37E2C7A0-436C-4019-8189-80D0B3FD3ED5}" srcOrd="1" destOrd="0" presId="urn:microsoft.com/office/officeart/2018/2/layout/IconVerticalSolidList"/>
    <dgm:cxn modelId="{FB2DEFA5-C153-45D7-A1B4-AE0E41C1A580}" type="presParOf" srcId="{7EE468F0-905B-4C6F-9F93-E308720D0810}" destId="{C2EADFD5-826F-402F-8E1B-CD71B09B8E8A}" srcOrd="2" destOrd="0" presId="urn:microsoft.com/office/officeart/2018/2/layout/IconVerticalSolidList"/>
    <dgm:cxn modelId="{CA250FD5-C408-4A05-90EE-76A9A5F95166}" type="presParOf" srcId="{7EE468F0-905B-4C6F-9F93-E308720D0810}" destId="{E1E4E71D-5D78-431A-ABAC-236602477B19}" srcOrd="3" destOrd="0" presId="urn:microsoft.com/office/officeart/2018/2/layout/IconVerticalSolidList"/>
    <dgm:cxn modelId="{6913FFE2-58E3-4D51-B1C1-987A25788A6B}" type="presParOf" srcId="{28B1D1A6-32C6-420D-8345-B2DB3408DF0B}" destId="{8B58D46A-D7BD-4A24-8DF6-5A690FB215FE}" srcOrd="7" destOrd="0" presId="urn:microsoft.com/office/officeart/2018/2/layout/IconVerticalSolidList"/>
    <dgm:cxn modelId="{CCFBD580-72C2-4E78-A10D-F7FB29DE2B7C}" type="presParOf" srcId="{28B1D1A6-32C6-420D-8345-B2DB3408DF0B}" destId="{F32D135B-C1A3-4B39-B2BA-4B8DBFD0DC0B}" srcOrd="8" destOrd="0" presId="urn:microsoft.com/office/officeart/2018/2/layout/IconVerticalSolidList"/>
    <dgm:cxn modelId="{C1EEA882-D566-4C84-8EB3-1854159CA4EF}" type="presParOf" srcId="{F32D135B-C1A3-4B39-B2BA-4B8DBFD0DC0B}" destId="{2F4FA6CF-B825-478C-B8B0-9D1357519F48}" srcOrd="0" destOrd="0" presId="urn:microsoft.com/office/officeart/2018/2/layout/IconVerticalSolidList"/>
    <dgm:cxn modelId="{0ADEE3A0-BEAF-47E2-BB19-E9701EC93F96}" type="presParOf" srcId="{F32D135B-C1A3-4B39-B2BA-4B8DBFD0DC0B}" destId="{9DE0A828-0429-4CED-962E-317D975AB9B8}" srcOrd="1" destOrd="0" presId="urn:microsoft.com/office/officeart/2018/2/layout/IconVerticalSolidList"/>
    <dgm:cxn modelId="{91C90FA0-1C46-462D-A337-96D03FD8214F}" type="presParOf" srcId="{F32D135B-C1A3-4B39-B2BA-4B8DBFD0DC0B}" destId="{435E5C01-7844-418C-BE2E-62F65C755093}" srcOrd="2" destOrd="0" presId="urn:microsoft.com/office/officeart/2018/2/layout/IconVerticalSolidList"/>
    <dgm:cxn modelId="{AC6E3B9E-5E48-48DA-9066-25E10993FD4D}" type="presParOf" srcId="{F32D135B-C1A3-4B39-B2BA-4B8DBFD0DC0B}" destId="{4F1393B9-ED93-41C5-B51A-D11470348498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2CD0E62-4767-452B-9B02-C668B19D06FD}" type="doc">
      <dgm:prSet loTypeId="urn:microsoft.com/office/officeart/2005/8/layout/hProcess4" loCatId="process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48F6E2CE-F31A-4BB3-B31D-4087D60F1F58}">
      <dgm:prSet phldrT="[Text]" phldr="0"/>
      <dgm:spPr/>
      <dgm:t>
        <a:bodyPr/>
        <a:lstStyle/>
        <a:p>
          <a:pPr rtl="0"/>
          <a:r>
            <a:rPr lang="en-US">
              <a:latin typeface="Franklin Gothic Book" panose="020B0503020102020204"/>
            </a:rPr>
            <a:t>Objective</a:t>
          </a:r>
          <a:endParaRPr lang="en-US"/>
        </a:p>
      </dgm:t>
    </dgm:pt>
    <dgm:pt modelId="{F2AF32B0-2F7F-40CE-9D26-6A7B54B905C8}" type="parTrans" cxnId="{84438341-776C-46AC-A961-D06F17FAB9D4}">
      <dgm:prSet/>
      <dgm:spPr/>
      <dgm:t>
        <a:bodyPr/>
        <a:lstStyle/>
        <a:p>
          <a:endParaRPr lang="en-US"/>
        </a:p>
      </dgm:t>
    </dgm:pt>
    <dgm:pt modelId="{ED377CC8-BAA0-4969-9977-D695AC9701C6}" type="sibTrans" cxnId="{84438341-776C-46AC-A961-D06F17FAB9D4}">
      <dgm:prSet/>
      <dgm:spPr/>
      <dgm:t>
        <a:bodyPr/>
        <a:lstStyle/>
        <a:p>
          <a:endParaRPr lang="en-US"/>
        </a:p>
      </dgm:t>
    </dgm:pt>
    <dgm:pt modelId="{AA728E91-C98D-40CB-92E9-CD351A76FEFE}">
      <dgm:prSet phldrT="[Text]" phldr="0"/>
      <dgm:spPr/>
      <dgm:t>
        <a:bodyPr/>
        <a:lstStyle/>
        <a:p>
          <a:pPr rtl="0"/>
          <a:r>
            <a:rPr lang="en-US">
              <a:latin typeface="Franklin Gothic Book" panose="020B0503020102020204"/>
            </a:rPr>
            <a:t> Personalized restaurant recommendation </a:t>
          </a:r>
          <a:endParaRPr lang="en-US"/>
        </a:p>
      </dgm:t>
    </dgm:pt>
    <dgm:pt modelId="{ADD60D03-F411-4232-8F19-B054C0C2F571}" type="parTrans" cxnId="{272AF952-778D-4DAD-8398-7325A96A3315}">
      <dgm:prSet/>
      <dgm:spPr/>
      <dgm:t>
        <a:bodyPr/>
        <a:lstStyle/>
        <a:p>
          <a:endParaRPr lang="en-US"/>
        </a:p>
      </dgm:t>
    </dgm:pt>
    <dgm:pt modelId="{8F6F9B4F-3D62-4B97-AD4B-B18BC6C03050}" type="sibTrans" cxnId="{272AF952-778D-4DAD-8398-7325A96A3315}">
      <dgm:prSet/>
      <dgm:spPr/>
      <dgm:t>
        <a:bodyPr/>
        <a:lstStyle/>
        <a:p>
          <a:endParaRPr lang="en-US"/>
        </a:p>
      </dgm:t>
    </dgm:pt>
    <dgm:pt modelId="{5CBDC6F6-73C7-4232-9160-23EE7042F6A7}">
      <dgm:prSet phldrT="[Text]" phldr="0"/>
      <dgm:spPr/>
      <dgm:t>
        <a:bodyPr/>
        <a:lstStyle/>
        <a:p>
          <a:pPr rtl="0"/>
          <a:r>
            <a:rPr lang="en-US">
              <a:latin typeface="Franklin Gothic Book" panose="020B0503020102020204"/>
            </a:rPr>
            <a:t> Increase customer satisfication</a:t>
          </a:r>
          <a:endParaRPr lang="en-US"/>
        </a:p>
      </dgm:t>
    </dgm:pt>
    <dgm:pt modelId="{004F76FD-BD7F-4740-9C9E-174C0E23FFCA}" type="parTrans" cxnId="{AC27F59F-1080-46A3-8898-A85BF7BB6771}">
      <dgm:prSet/>
      <dgm:spPr/>
      <dgm:t>
        <a:bodyPr/>
        <a:lstStyle/>
        <a:p>
          <a:endParaRPr lang="en-US"/>
        </a:p>
      </dgm:t>
    </dgm:pt>
    <dgm:pt modelId="{8C06BAAA-59C3-4A63-A6D1-F5A52488D916}" type="sibTrans" cxnId="{AC27F59F-1080-46A3-8898-A85BF7BB6771}">
      <dgm:prSet/>
      <dgm:spPr/>
      <dgm:t>
        <a:bodyPr/>
        <a:lstStyle/>
        <a:p>
          <a:endParaRPr lang="en-US"/>
        </a:p>
      </dgm:t>
    </dgm:pt>
    <dgm:pt modelId="{0CB9D93A-F162-42F2-A673-D7CF09E244F1}">
      <dgm:prSet phldrT="[Text]" phldr="0"/>
      <dgm:spPr>
        <a:solidFill>
          <a:schemeClr val="accent6"/>
        </a:solidFill>
      </dgm:spPr>
      <dgm:t>
        <a:bodyPr/>
        <a:lstStyle/>
        <a:p>
          <a:pPr rtl="0"/>
          <a:r>
            <a:rPr lang="en-US">
              <a:latin typeface="Franklin Gothic Book" panose="020B0503020102020204"/>
            </a:rPr>
            <a:t>Approach </a:t>
          </a:r>
          <a:endParaRPr lang="en-US"/>
        </a:p>
      </dgm:t>
    </dgm:pt>
    <dgm:pt modelId="{F86901AF-502C-4AC6-A178-078F2A5ED8D7}" type="parTrans" cxnId="{97E66ED9-DF1C-4ECC-9657-4C5FD04413EC}">
      <dgm:prSet/>
      <dgm:spPr/>
      <dgm:t>
        <a:bodyPr/>
        <a:lstStyle/>
        <a:p>
          <a:endParaRPr lang="en-US"/>
        </a:p>
      </dgm:t>
    </dgm:pt>
    <dgm:pt modelId="{7256CF91-789A-4FD2-9ABF-50E047ABEE6E}" type="sibTrans" cxnId="{97E66ED9-DF1C-4ECC-9657-4C5FD04413EC}">
      <dgm:prSet/>
      <dgm:spPr/>
      <dgm:t>
        <a:bodyPr/>
        <a:lstStyle/>
        <a:p>
          <a:endParaRPr lang="en-US"/>
        </a:p>
      </dgm:t>
    </dgm:pt>
    <dgm:pt modelId="{8EE14A85-D234-444E-AE29-7EADA7BC1D6F}">
      <dgm:prSet phldrT="[Text]" phldr="0"/>
      <dgm:spPr>
        <a:ln>
          <a:solidFill>
            <a:schemeClr val="accent6"/>
          </a:solidFill>
        </a:ln>
      </dgm:spPr>
      <dgm:t>
        <a:bodyPr/>
        <a:lstStyle/>
        <a:p>
          <a:pPr rtl="0"/>
          <a:r>
            <a:rPr lang="en-US">
              <a:latin typeface="Franklin Gothic Book" panose="020B0503020102020204"/>
            </a:rPr>
            <a:t>  Exploring Yelp Review Data</a:t>
          </a:r>
          <a:endParaRPr lang="en-US"/>
        </a:p>
      </dgm:t>
    </dgm:pt>
    <dgm:pt modelId="{1DA40FEE-7F19-4497-9A94-6C0121468D7D}" type="parTrans" cxnId="{16FA4904-39E3-41B4-8821-FDCAA242A59C}">
      <dgm:prSet/>
      <dgm:spPr/>
      <dgm:t>
        <a:bodyPr/>
        <a:lstStyle/>
        <a:p>
          <a:endParaRPr lang="en-US"/>
        </a:p>
      </dgm:t>
    </dgm:pt>
    <dgm:pt modelId="{1382F371-00DD-4878-9823-09A6272E2504}" type="sibTrans" cxnId="{16FA4904-39E3-41B4-8821-FDCAA242A59C}">
      <dgm:prSet/>
      <dgm:spPr/>
      <dgm:t>
        <a:bodyPr/>
        <a:lstStyle/>
        <a:p>
          <a:endParaRPr lang="en-US"/>
        </a:p>
      </dgm:t>
    </dgm:pt>
    <dgm:pt modelId="{05E227F2-8825-4282-BFAD-6304E999F43F}">
      <dgm:prSet phldrT="[Text]" phldr="0"/>
      <dgm:spPr/>
      <dgm:t>
        <a:bodyPr/>
        <a:lstStyle/>
        <a:p>
          <a:pPr rtl="0"/>
          <a:r>
            <a:rPr lang="en-US">
              <a:latin typeface="Franklin Gothic Book" panose="020B0503020102020204"/>
            </a:rPr>
            <a:t> Solution </a:t>
          </a:r>
          <a:endParaRPr lang="en-US"/>
        </a:p>
      </dgm:t>
    </dgm:pt>
    <dgm:pt modelId="{22026B81-2A9A-4133-AA00-F853A7EE986C}" type="parTrans" cxnId="{0185C4E0-876B-423D-9851-0F9257A32BC7}">
      <dgm:prSet/>
      <dgm:spPr/>
      <dgm:t>
        <a:bodyPr/>
        <a:lstStyle/>
        <a:p>
          <a:endParaRPr lang="en-US"/>
        </a:p>
      </dgm:t>
    </dgm:pt>
    <dgm:pt modelId="{6E42A10E-6F88-40DA-A2BB-0901C1D51535}" type="sibTrans" cxnId="{0185C4E0-876B-423D-9851-0F9257A32BC7}">
      <dgm:prSet/>
      <dgm:spPr/>
      <dgm:t>
        <a:bodyPr/>
        <a:lstStyle/>
        <a:p>
          <a:endParaRPr lang="en-US"/>
        </a:p>
      </dgm:t>
    </dgm:pt>
    <dgm:pt modelId="{C1EDF845-88B4-4E3C-A846-88740525C80E}">
      <dgm:prSet phldrT="[Text]" phldr="0"/>
      <dgm:spPr/>
      <dgm:t>
        <a:bodyPr/>
        <a:lstStyle/>
        <a:p>
          <a:pPr rtl="0"/>
          <a:r>
            <a:rPr lang="en-US">
              <a:latin typeface="Franklin Gothic Book" panose="020B0503020102020204"/>
            </a:rPr>
            <a:t> </a:t>
          </a:r>
          <a:r>
            <a:rPr lang="en-US"/>
            <a:t>Natural language processing (NLP) </a:t>
          </a:r>
        </a:p>
      </dgm:t>
    </dgm:pt>
    <dgm:pt modelId="{EB754A33-4F0D-4397-9CFA-7B15CD2DAF12}" type="parTrans" cxnId="{5E0208B8-2327-40A0-9E7E-03104F95F029}">
      <dgm:prSet/>
      <dgm:spPr/>
      <dgm:t>
        <a:bodyPr/>
        <a:lstStyle/>
        <a:p>
          <a:endParaRPr lang="en-US"/>
        </a:p>
      </dgm:t>
    </dgm:pt>
    <dgm:pt modelId="{BFCC171A-BE87-43CA-B8D8-6150824614E7}" type="sibTrans" cxnId="{5E0208B8-2327-40A0-9E7E-03104F95F029}">
      <dgm:prSet/>
      <dgm:spPr/>
      <dgm:t>
        <a:bodyPr/>
        <a:lstStyle/>
        <a:p>
          <a:endParaRPr lang="en-US"/>
        </a:p>
      </dgm:t>
    </dgm:pt>
    <dgm:pt modelId="{D92625DF-8916-472F-A62B-B16FB66CB26E}">
      <dgm:prSet phldrT="[Text]" phldr="0"/>
      <dgm:spPr/>
      <dgm:t>
        <a:bodyPr/>
        <a:lstStyle/>
        <a:p>
          <a:pPr rtl="0"/>
          <a:r>
            <a:rPr lang="en-US">
              <a:latin typeface="Franklin Gothic Book" panose="020B0503020102020204"/>
            </a:rPr>
            <a:t> Cosine similarity for finding closest review </a:t>
          </a:r>
          <a:endParaRPr lang="en-US"/>
        </a:p>
      </dgm:t>
    </dgm:pt>
    <dgm:pt modelId="{D8A0E750-687F-4A8A-989F-2D5CFE7D2A7D}" type="parTrans" cxnId="{2B0DB0E2-33AF-4769-8EF5-D0F5A136BF82}">
      <dgm:prSet/>
      <dgm:spPr/>
      <dgm:t>
        <a:bodyPr/>
        <a:lstStyle/>
        <a:p>
          <a:endParaRPr lang="en-US"/>
        </a:p>
      </dgm:t>
    </dgm:pt>
    <dgm:pt modelId="{171C09EA-5965-4B08-AA94-739632731CB1}" type="sibTrans" cxnId="{2B0DB0E2-33AF-4769-8EF5-D0F5A136BF82}">
      <dgm:prSet/>
      <dgm:spPr/>
      <dgm:t>
        <a:bodyPr/>
        <a:lstStyle/>
        <a:p>
          <a:endParaRPr lang="en-US"/>
        </a:p>
      </dgm:t>
    </dgm:pt>
    <dgm:pt modelId="{8FDB046D-67D2-4C4C-88B1-4D9A0CA97BF7}">
      <dgm:prSet phldr="0"/>
      <dgm:spPr>
        <a:ln>
          <a:solidFill>
            <a:schemeClr val="accent6"/>
          </a:solidFill>
        </a:ln>
      </dgm:spPr>
      <dgm:t>
        <a:bodyPr/>
        <a:lstStyle/>
        <a:p>
          <a:pPr rtl="0"/>
          <a:r>
            <a:rPr lang="en-US">
              <a:latin typeface="Franklin Gothic Book" panose="020B0503020102020204"/>
            </a:rPr>
            <a:t> Identifying similarities of restaurants </a:t>
          </a:r>
        </a:p>
      </dgm:t>
    </dgm:pt>
    <dgm:pt modelId="{B2099BDE-C850-4AD8-9F54-FD8496B78DAC}" type="parTrans" cxnId="{DD12D1C6-BB22-4145-80FE-50D08A9B134C}">
      <dgm:prSet/>
      <dgm:spPr/>
      <dgm:t>
        <a:bodyPr/>
        <a:lstStyle/>
        <a:p>
          <a:endParaRPr lang="en-US"/>
        </a:p>
      </dgm:t>
    </dgm:pt>
    <dgm:pt modelId="{2FE0E540-ED56-4470-A36E-CF59B7DF8D77}" type="sibTrans" cxnId="{DD12D1C6-BB22-4145-80FE-50D08A9B134C}">
      <dgm:prSet/>
      <dgm:spPr/>
      <dgm:t>
        <a:bodyPr/>
        <a:lstStyle/>
        <a:p>
          <a:endParaRPr lang="en-US"/>
        </a:p>
      </dgm:t>
    </dgm:pt>
    <dgm:pt modelId="{3FFAB5F1-5FD1-4918-ADA3-D15AC71E9A9A}" type="pres">
      <dgm:prSet presAssocID="{F2CD0E62-4767-452B-9B02-C668B19D06FD}" presName="Name0" presStyleCnt="0">
        <dgm:presLayoutVars>
          <dgm:dir/>
          <dgm:animLvl val="lvl"/>
          <dgm:resizeHandles val="exact"/>
        </dgm:presLayoutVars>
      </dgm:prSet>
      <dgm:spPr/>
    </dgm:pt>
    <dgm:pt modelId="{19D9EF83-2AC0-4205-8B21-4F7B03717738}" type="pres">
      <dgm:prSet presAssocID="{F2CD0E62-4767-452B-9B02-C668B19D06FD}" presName="tSp" presStyleCnt="0"/>
      <dgm:spPr/>
    </dgm:pt>
    <dgm:pt modelId="{80BA0C4F-5565-401D-A9D4-634946FA2FF8}" type="pres">
      <dgm:prSet presAssocID="{F2CD0E62-4767-452B-9B02-C668B19D06FD}" presName="bSp" presStyleCnt="0"/>
      <dgm:spPr/>
    </dgm:pt>
    <dgm:pt modelId="{C4F3F35D-7C98-473B-BE1D-2E30312A93CB}" type="pres">
      <dgm:prSet presAssocID="{F2CD0E62-4767-452B-9B02-C668B19D06FD}" presName="process" presStyleCnt="0"/>
      <dgm:spPr/>
    </dgm:pt>
    <dgm:pt modelId="{0915263E-7FEC-49AF-85A3-DCE74CB64C2C}" type="pres">
      <dgm:prSet presAssocID="{48F6E2CE-F31A-4BB3-B31D-4087D60F1F58}" presName="composite1" presStyleCnt="0"/>
      <dgm:spPr/>
    </dgm:pt>
    <dgm:pt modelId="{395A7783-4395-41EB-B6A2-48208557F30D}" type="pres">
      <dgm:prSet presAssocID="{48F6E2CE-F31A-4BB3-B31D-4087D60F1F58}" presName="dummyNode1" presStyleLbl="node1" presStyleIdx="0" presStyleCnt="3"/>
      <dgm:spPr/>
    </dgm:pt>
    <dgm:pt modelId="{D69A872D-B56A-49B4-9DB2-312F56E89230}" type="pres">
      <dgm:prSet presAssocID="{48F6E2CE-F31A-4BB3-B31D-4087D60F1F58}" presName="childNode1" presStyleLbl="bgAcc1" presStyleIdx="0" presStyleCnt="3">
        <dgm:presLayoutVars>
          <dgm:bulletEnabled val="1"/>
        </dgm:presLayoutVars>
      </dgm:prSet>
      <dgm:spPr/>
    </dgm:pt>
    <dgm:pt modelId="{2DF304B3-1AF5-40B4-84F8-E78F0DD05114}" type="pres">
      <dgm:prSet presAssocID="{48F6E2CE-F31A-4BB3-B31D-4087D60F1F58}" presName="childNode1tx" presStyleLbl="bgAcc1" presStyleIdx="0" presStyleCnt="3">
        <dgm:presLayoutVars>
          <dgm:bulletEnabled val="1"/>
        </dgm:presLayoutVars>
      </dgm:prSet>
      <dgm:spPr/>
    </dgm:pt>
    <dgm:pt modelId="{4C315676-4DED-4661-934C-C5B1CD5F0C27}" type="pres">
      <dgm:prSet presAssocID="{48F6E2CE-F31A-4BB3-B31D-4087D60F1F58}" presName="parentNode1" presStyleLbl="node1" presStyleIdx="0" presStyleCnt="3">
        <dgm:presLayoutVars>
          <dgm:chMax val="1"/>
          <dgm:bulletEnabled val="1"/>
        </dgm:presLayoutVars>
      </dgm:prSet>
      <dgm:spPr/>
    </dgm:pt>
    <dgm:pt modelId="{043A78E7-D0A5-4F00-96FB-708A946E4F6C}" type="pres">
      <dgm:prSet presAssocID="{48F6E2CE-F31A-4BB3-B31D-4087D60F1F58}" presName="connSite1" presStyleCnt="0"/>
      <dgm:spPr/>
    </dgm:pt>
    <dgm:pt modelId="{E69AE7F7-3990-497E-9745-AA320B5EB140}" type="pres">
      <dgm:prSet presAssocID="{ED377CC8-BAA0-4969-9977-D695AC9701C6}" presName="Name9" presStyleLbl="sibTrans2D1" presStyleIdx="0" presStyleCnt="2"/>
      <dgm:spPr/>
    </dgm:pt>
    <dgm:pt modelId="{C43647BF-C06A-4FC4-B272-8D2A749C3F29}" type="pres">
      <dgm:prSet presAssocID="{0CB9D93A-F162-42F2-A673-D7CF09E244F1}" presName="composite2" presStyleCnt="0"/>
      <dgm:spPr/>
    </dgm:pt>
    <dgm:pt modelId="{68968D50-6F4F-415C-BD05-04C05ACA14B9}" type="pres">
      <dgm:prSet presAssocID="{0CB9D93A-F162-42F2-A673-D7CF09E244F1}" presName="dummyNode2" presStyleLbl="node1" presStyleIdx="0" presStyleCnt="3"/>
      <dgm:spPr/>
    </dgm:pt>
    <dgm:pt modelId="{A10C90C7-9E8B-40CC-ADDB-49813FC3560A}" type="pres">
      <dgm:prSet presAssocID="{0CB9D93A-F162-42F2-A673-D7CF09E244F1}" presName="childNode2" presStyleLbl="bgAcc1" presStyleIdx="1" presStyleCnt="3">
        <dgm:presLayoutVars>
          <dgm:bulletEnabled val="1"/>
        </dgm:presLayoutVars>
      </dgm:prSet>
      <dgm:spPr/>
    </dgm:pt>
    <dgm:pt modelId="{1690BDA7-4432-4AC6-9E4C-37B949701869}" type="pres">
      <dgm:prSet presAssocID="{0CB9D93A-F162-42F2-A673-D7CF09E244F1}" presName="childNode2tx" presStyleLbl="bgAcc1" presStyleIdx="1" presStyleCnt="3">
        <dgm:presLayoutVars>
          <dgm:bulletEnabled val="1"/>
        </dgm:presLayoutVars>
      </dgm:prSet>
      <dgm:spPr/>
    </dgm:pt>
    <dgm:pt modelId="{C678D079-DBDF-4468-9E73-C749DB218C9F}" type="pres">
      <dgm:prSet presAssocID="{0CB9D93A-F162-42F2-A673-D7CF09E244F1}" presName="parentNode2" presStyleLbl="node1" presStyleIdx="1" presStyleCnt="3">
        <dgm:presLayoutVars>
          <dgm:chMax val="0"/>
          <dgm:bulletEnabled val="1"/>
        </dgm:presLayoutVars>
      </dgm:prSet>
      <dgm:spPr/>
    </dgm:pt>
    <dgm:pt modelId="{5A597F80-98FF-4E91-8EC2-869BFF75597C}" type="pres">
      <dgm:prSet presAssocID="{0CB9D93A-F162-42F2-A673-D7CF09E244F1}" presName="connSite2" presStyleCnt="0"/>
      <dgm:spPr/>
    </dgm:pt>
    <dgm:pt modelId="{6B58090B-F450-4515-B172-37B66EB459D9}" type="pres">
      <dgm:prSet presAssocID="{7256CF91-789A-4FD2-9ABF-50E047ABEE6E}" presName="Name18" presStyleLbl="sibTrans2D1" presStyleIdx="1" presStyleCnt="2"/>
      <dgm:spPr/>
    </dgm:pt>
    <dgm:pt modelId="{FEAA55B3-F502-49F5-9EC4-2FC0FFB987BA}" type="pres">
      <dgm:prSet presAssocID="{05E227F2-8825-4282-BFAD-6304E999F43F}" presName="composite1" presStyleCnt="0"/>
      <dgm:spPr/>
    </dgm:pt>
    <dgm:pt modelId="{F569F950-76CC-41B2-930F-7F67E9F087D6}" type="pres">
      <dgm:prSet presAssocID="{05E227F2-8825-4282-BFAD-6304E999F43F}" presName="dummyNode1" presStyleLbl="node1" presStyleIdx="1" presStyleCnt="3"/>
      <dgm:spPr/>
    </dgm:pt>
    <dgm:pt modelId="{69A8C1F3-29BF-4B26-B9A9-E911ADE4DB98}" type="pres">
      <dgm:prSet presAssocID="{05E227F2-8825-4282-BFAD-6304E999F43F}" presName="childNode1" presStyleLbl="bgAcc1" presStyleIdx="2" presStyleCnt="3">
        <dgm:presLayoutVars>
          <dgm:bulletEnabled val="1"/>
        </dgm:presLayoutVars>
      </dgm:prSet>
      <dgm:spPr/>
    </dgm:pt>
    <dgm:pt modelId="{23F925B3-3B74-4992-99F7-692C80E62FEE}" type="pres">
      <dgm:prSet presAssocID="{05E227F2-8825-4282-BFAD-6304E999F43F}" presName="childNode1tx" presStyleLbl="bgAcc1" presStyleIdx="2" presStyleCnt="3">
        <dgm:presLayoutVars>
          <dgm:bulletEnabled val="1"/>
        </dgm:presLayoutVars>
      </dgm:prSet>
      <dgm:spPr/>
    </dgm:pt>
    <dgm:pt modelId="{A7FA8EE1-8848-4B2D-9FAF-30FFC5444A2A}" type="pres">
      <dgm:prSet presAssocID="{05E227F2-8825-4282-BFAD-6304E999F43F}" presName="parentNode1" presStyleLbl="node1" presStyleIdx="2" presStyleCnt="3">
        <dgm:presLayoutVars>
          <dgm:chMax val="1"/>
          <dgm:bulletEnabled val="1"/>
        </dgm:presLayoutVars>
      </dgm:prSet>
      <dgm:spPr/>
    </dgm:pt>
    <dgm:pt modelId="{E7580D54-8283-419B-A3E9-BFABDF8D309B}" type="pres">
      <dgm:prSet presAssocID="{05E227F2-8825-4282-BFAD-6304E999F43F}" presName="connSite1" presStyleCnt="0"/>
      <dgm:spPr/>
    </dgm:pt>
  </dgm:ptLst>
  <dgm:cxnLst>
    <dgm:cxn modelId="{A20A8D03-8E17-4E18-BF36-EA37218F7E55}" type="presOf" srcId="{5CBDC6F6-73C7-4232-9160-23EE7042F6A7}" destId="{D69A872D-B56A-49B4-9DB2-312F56E89230}" srcOrd="0" destOrd="1" presId="urn:microsoft.com/office/officeart/2005/8/layout/hProcess4"/>
    <dgm:cxn modelId="{16FA4904-39E3-41B4-8821-FDCAA242A59C}" srcId="{0CB9D93A-F162-42F2-A673-D7CF09E244F1}" destId="{8EE14A85-D234-444E-AE29-7EADA7BC1D6F}" srcOrd="0" destOrd="0" parTransId="{1DA40FEE-7F19-4497-9A94-6C0121468D7D}" sibTransId="{1382F371-00DD-4878-9823-09A6272E2504}"/>
    <dgm:cxn modelId="{DA1C751C-EB56-43AA-BDFD-07B334BDA1D7}" type="presOf" srcId="{05E227F2-8825-4282-BFAD-6304E999F43F}" destId="{A7FA8EE1-8848-4B2D-9FAF-30FFC5444A2A}" srcOrd="0" destOrd="0" presId="urn:microsoft.com/office/officeart/2005/8/layout/hProcess4"/>
    <dgm:cxn modelId="{1FABCE23-2079-4DD8-87BF-9D6BC4603004}" type="presOf" srcId="{7256CF91-789A-4FD2-9ABF-50E047ABEE6E}" destId="{6B58090B-F450-4515-B172-37B66EB459D9}" srcOrd="0" destOrd="0" presId="urn:microsoft.com/office/officeart/2005/8/layout/hProcess4"/>
    <dgm:cxn modelId="{9E85572B-F8EF-4225-80C3-BB645D545062}" type="presOf" srcId="{AA728E91-C98D-40CB-92E9-CD351A76FEFE}" destId="{2DF304B3-1AF5-40B4-84F8-E78F0DD05114}" srcOrd="1" destOrd="0" presId="urn:microsoft.com/office/officeart/2005/8/layout/hProcess4"/>
    <dgm:cxn modelId="{691D0E35-3E19-4A56-AC02-0196AD175A4C}" type="presOf" srcId="{5CBDC6F6-73C7-4232-9160-23EE7042F6A7}" destId="{2DF304B3-1AF5-40B4-84F8-E78F0DD05114}" srcOrd="1" destOrd="1" presId="urn:microsoft.com/office/officeart/2005/8/layout/hProcess4"/>
    <dgm:cxn modelId="{02DC2E40-7237-4584-8C39-786841D8468E}" type="presOf" srcId="{8FDB046D-67D2-4C4C-88B1-4D9A0CA97BF7}" destId="{A10C90C7-9E8B-40CC-ADDB-49813FC3560A}" srcOrd="0" destOrd="1" presId="urn:microsoft.com/office/officeart/2005/8/layout/hProcess4"/>
    <dgm:cxn modelId="{84438341-776C-46AC-A961-D06F17FAB9D4}" srcId="{F2CD0E62-4767-452B-9B02-C668B19D06FD}" destId="{48F6E2CE-F31A-4BB3-B31D-4087D60F1F58}" srcOrd="0" destOrd="0" parTransId="{F2AF32B0-2F7F-40CE-9D26-6A7B54B905C8}" sibTransId="{ED377CC8-BAA0-4969-9977-D695AC9701C6}"/>
    <dgm:cxn modelId="{8C86A86A-9801-407E-87E6-378C7CE4B04E}" type="presOf" srcId="{8EE14A85-D234-444E-AE29-7EADA7BC1D6F}" destId="{1690BDA7-4432-4AC6-9E4C-37B949701869}" srcOrd="1" destOrd="0" presId="urn:microsoft.com/office/officeart/2005/8/layout/hProcess4"/>
    <dgm:cxn modelId="{272AF952-778D-4DAD-8398-7325A96A3315}" srcId="{48F6E2CE-F31A-4BB3-B31D-4087D60F1F58}" destId="{AA728E91-C98D-40CB-92E9-CD351A76FEFE}" srcOrd="0" destOrd="0" parTransId="{ADD60D03-F411-4232-8F19-B054C0C2F571}" sibTransId="{8F6F9B4F-3D62-4B97-AD4B-B18BC6C03050}"/>
    <dgm:cxn modelId="{C3510884-E11B-4CE0-830C-01E81923E09D}" type="presOf" srcId="{8FDB046D-67D2-4C4C-88B1-4D9A0CA97BF7}" destId="{1690BDA7-4432-4AC6-9E4C-37B949701869}" srcOrd="1" destOrd="1" presId="urn:microsoft.com/office/officeart/2005/8/layout/hProcess4"/>
    <dgm:cxn modelId="{22DC5484-4501-4D6E-88AE-EE87F326679D}" type="presOf" srcId="{8EE14A85-D234-444E-AE29-7EADA7BC1D6F}" destId="{A10C90C7-9E8B-40CC-ADDB-49813FC3560A}" srcOrd="0" destOrd="0" presId="urn:microsoft.com/office/officeart/2005/8/layout/hProcess4"/>
    <dgm:cxn modelId="{AC27F59F-1080-46A3-8898-A85BF7BB6771}" srcId="{48F6E2CE-F31A-4BB3-B31D-4087D60F1F58}" destId="{5CBDC6F6-73C7-4232-9160-23EE7042F6A7}" srcOrd="1" destOrd="0" parTransId="{004F76FD-BD7F-4740-9C9E-174C0E23FFCA}" sibTransId="{8C06BAAA-59C3-4A63-A6D1-F5A52488D916}"/>
    <dgm:cxn modelId="{839760A5-8A96-4420-80F1-A060B656A6DA}" type="presOf" srcId="{0CB9D93A-F162-42F2-A673-D7CF09E244F1}" destId="{C678D079-DBDF-4468-9E73-C749DB218C9F}" srcOrd="0" destOrd="0" presId="urn:microsoft.com/office/officeart/2005/8/layout/hProcess4"/>
    <dgm:cxn modelId="{538830B0-2C1F-41D5-9D6E-CA083E45E605}" type="presOf" srcId="{F2CD0E62-4767-452B-9B02-C668B19D06FD}" destId="{3FFAB5F1-5FD1-4918-ADA3-D15AC71E9A9A}" srcOrd="0" destOrd="0" presId="urn:microsoft.com/office/officeart/2005/8/layout/hProcess4"/>
    <dgm:cxn modelId="{236942B5-A32E-44F7-B176-14B33D9EC57F}" type="presOf" srcId="{48F6E2CE-F31A-4BB3-B31D-4087D60F1F58}" destId="{4C315676-4DED-4661-934C-C5B1CD5F0C27}" srcOrd="0" destOrd="0" presId="urn:microsoft.com/office/officeart/2005/8/layout/hProcess4"/>
    <dgm:cxn modelId="{5E0208B8-2327-40A0-9E7E-03104F95F029}" srcId="{05E227F2-8825-4282-BFAD-6304E999F43F}" destId="{C1EDF845-88B4-4E3C-A846-88740525C80E}" srcOrd="0" destOrd="0" parTransId="{EB754A33-4F0D-4397-9CFA-7B15CD2DAF12}" sibTransId="{BFCC171A-BE87-43CA-B8D8-6150824614E7}"/>
    <dgm:cxn modelId="{052511BC-3D9F-451E-843A-1578A92732A5}" type="presOf" srcId="{C1EDF845-88B4-4E3C-A846-88740525C80E}" destId="{69A8C1F3-29BF-4B26-B9A9-E911ADE4DB98}" srcOrd="0" destOrd="0" presId="urn:microsoft.com/office/officeart/2005/8/layout/hProcess4"/>
    <dgm:cxn modelId="{DD12D1C6-BB22-4145-80FE-50D08A9B134C}" srcId="{0CB9D93A-F162-42F2-A673-D7CF09E244F1}" destId="{8FDB046D-67D2-4C4C-88B1-4D9A0CA97BF7}" srcOrd="1" destOrd="0" parTransId="{B2099BDE-C850-4AD8-9F54-FD8496B78DAC}" sibTransId="{2FE0E540-ED56-4470-A36E-CF59B7DF8D77}"/>
    <dgm:cxn modelId="{97E66ED9-DF1C-4ECC-9657-4C5FD04413EC}" srcId="{F2CD0E62-4767-452B-9B02-C668B19D06FD}" destId="{0CB9D93A-F162-42F2-A673-D7CF09E244F1}" srcOrd="1" destOrd="0" parTransId="{F86901AF-502C-4AC6-A178-078F2A5ED8D7}" sibTransId="{7256CF91-789A-4FD2-9ABF-50E047ABEE6E}"/>
    <dgm:cxn modelId="{54E544DE-7427-4B2E-B603-5322963B6454}" type="presOf" srcId="{AA728E91-C98D-40CB-92E9-CD351A76FEFE}" destId="{D69A872D-B56A-49B4-9DB2-312F56E89230}" srcOrd="0" destOrd="0" presId="urn:microsoft.com/office/officeart/2005/8/layout/hProcess4"/>
    <dgm:cxn modelId="{7F7069DE-0149-4EBC-8668-1945E60CD2C5}" type="presOf" srcId="{ED377CC8-BAA0-4969-9977-D695AC9701C6}" destId="{E69AE7F7-3990-497E-9745-AA320B5EB140}" srcOrd="0" destOrd="0" presId="urn:microsoft.com/office/officeart/2005/8/layout/hProcess4"/>
    <dgm:cxn modelId="{0185C4E0-876B-423D-9851-0F9257A32BC7}" srcId="{F2CD0E62-4767-452B-9B02-C668B19D06FD}" destId="{05E227F2-8825-4282-BFAD-6304E999F43F}" srcOrd="2" destOrd="0" parTransId="{22026B81-2A9A-4133-AA00-F853A7EE986C}" sibTransId="{6E42A10E-6F88-40DA-A2BB-0901C1D51535}"/>
    <dgm:cxn modelId="{2B0DB0E2-33AF-4769-8EF5-D0F5A136BF82}" srcId="{05E227F2-8825-4282-BFAD-6304E999F43F}" destId="{D92625DF-8916-472F-A62B-B16FB66CB26E}" srcOrd="1" destOrd="0" parTransId="{D8A0E750-687F-4A8A-989F-2D5CFE7D2A7D}" sibTransId="{171C09EA-5965-4B08-AA94-739632731CB1}"/>
    <dgm:cxn modelId="{2EF6C3E7-3FA2-44E8-9DA2-5A310648FAE7}" type="presOf" srcId="{D92625DF-8916-472F-A62B-B16FB66CB26E}" destId="{69A8C1F3-29BF-4B26-B9A9-E911ADE4DB98}" srcOrd="0" destOrd="1" presId="urn:microsoft.com/office/officeart/2005/8/layout/hProcess4"/>
    <dgm:cxn modelId="{E43BCBF6-6299-4ABB-A53B-6C004FA69987}" type="presOf" srcId="{C1EDF845-88B4-4E3C-A846-88740525C80E}" destId="{23F925B3-3B74-4992-99F7-692C80E62FEE}" srcOrd="1" destOrd="0" presId="urn:microsoft.com/office/officeart/2005/8/layout/hProcess4"/>
    <dgm:cxn modelId="{388A14F9-FF43-4A85-ABD4-D50E4BE40FA8}" type="presOf" srcId="{D92625DF-8916-472F-A62B-B16FB66CB26E}" destId="{23F925B3-3B74-4992-99F7-692C80E62FEE}" srcOrd="1" destOrd="1" presId="urn:microsoft.com/office/officeart/2005/8/layout/hProcess4"/>
    <dgm:cxn modelId="{61DCDFE9-F409-47A0-A085-5C5BAF5E4739}" type="presParOf" srcId="{3FFAB5F1-5FD1-4918-ADA3-D15AC71E9A9A}" destId="{19D9EF83-2AC0-4205-8B21-4F7B03717738}" srcOrd="0" destOrd="0" presId="urn:microsoft.com/office/officeart/2005/8/layout/hProcess4"/>
    <dgm:cxn modelId="{75072929-4A8F-414A-AFE8-1BF867C37DD4}" type="presParOf" srcId="{3FFAB5F1-5FD1-4918-ADA3-D15AC71E9A9A}" destId="{80BA0C4F-5565-401D-A9D4-634946FA2FF8}" srcOrd="1" destOrd="0" presId="urn:microsoft.com/office/officeart/2005/8/layout/hProcess4"/>
    <dgm:cxn modelId="{6908A8CC-EDF4-4724-93F6-2C05400BDF2D}" type="presParOf" srcId="{3FFAB5F1-5FD1-4918-ADA3-D15AC71E9A9A}" destId="{C4F3F35D-7C98-473B-BE1D-2E30312A93CB}" srcOrd="2" destOrd="0" presId="urn:microsoft.com/office/officeart/2005/8/layout/hProcess4"/>
    <dgm:cxn modelId="{717FC9AC-ED43-4E0F-8484-7AA8128E4FDA}" type="presParOf" srcId="{C4F3F35D-7C98-473B-BE1D-2E30312A93CB}" destId="{0915263E-7FEC-49AF-85A3-DCE74CB64C2C}" srcOrd="0" destOrd="0" presId="urn:microsoft.com/office/officeart/2005/8/layout/hProcess4"/>
    <dgm:cxn modelId="{7692E367-D262-4589-854E-E4135EA83659}" type="presParOf" srcId="{0915263E-7FEC-49AF-85A3-DCE74CB64C2C}" destId="{395A7783-4395-41EB-B6A2-48208557F30D}" srcOrd="0" destOrd="0" presId="urn:microsoft.com/office/officeart/2005/8/layout/hProcess4"/>
    <dgm:cxn modelId="{0FF45D46-2F5A-413B-A48B-97AE49CE7186}" type="presParOf" srcId="{0915263E-7FEC-49AF-85A3-DCE74CB64C2C}" destId="{D69A872D-B56A-49B4-9DB2-312F56E89230}" srcOrd="1" destOrd="0" presId="urn:microsoft.com/office/officeart/2005/8/layout/hProcess4"/>
    <dgm:cxn modelId="{48C5537D-8ED0-4E8D-8B26-9F23C55375F4}" type="presParOf" srcId="{0915263E-7FEC-49AF-85A3-DCE74CB64C2C}" destId="{2DF304B3-1AF5-40B4-84F8-E78F0DD05114}" srcOrd="2" destOrd="0" presId="urn:microsoft.com/office/officeart/2005/8/layout/hProcess4"/>
    <dgm:cxn modelId="{FDC2544A-918F-4DA8-9F12-D19B98B20207}" type="presParOf" srcId="{0915263E-7FEC-49AF-85A3-DCE74CB64C2C}" destId="{4C315676-4DED-4661-934C-C5B1CD5F0C27}" srcOrd="3" destOrd="0" presId="urn:microsoft.com/office/officeart/2005/8/layout/hProcess4"/>
    <dgm:cxn modelId="{B97BFB91-A652-475F-A4C2-7D421C9D487A}" type="presParOf" srcId="{0915263E-7FEC-49AF-85A3-DCE74CB64C2C}" destId="{043A78E7-D0A5-4F00-96FB-708A946E4F6C}" srcOrd="4" destOrd="0" presId="urn:microsoft.com/office/officeart/2005/8/layout/hProcess4"/>
    <dgm:cxn modelId="{1D5800CA-4703-4F1B-8018-F38104B9528E}" type="presParOf" srcId="{C4F3F35D-7C98-473B-BE1D-2E30312A93CB}" destId="{E69AE7F7-3990-497E-9745-AA320B5EB140}" srcOrd="1" destOrd="0" presId="urn:microsoft.com/office/officeart/2005/8/layout/hProcess4"/>
    <dgm:cxn modelId="{7C00E808-2F3E-40EB-B5AA-22D82CE44C7C}" type="presParOf" srcId="{C4F3F35D-7C98-473B-BE1D-2E30312A93CB}" destId="{C43647BF-C06A-4FC4-B272-8D2A749C3F29}" srcOrd="2" destOrd="0" presId="urn:microsoft.com/office/officeart/2005/8/layout/hProcess4"/>
    <dgm:cxn modelId="{777ADA5F-A66D-40DF-A367-787DCDB59FC3}" type="presParOf" srcId="{C43647BF-C06A-4FC4-B272-8D2A749C3F29}" destId="{68968D50-6F4F-415C-BD05-04C05ACA14B9}" srcOrd="0" destOrd="0" presId="urn:microsoft.com/office/officeart/2005/8/layout/hProcess4"/>
    <dgm:cxn modelId="{34CA1DB5-F6D3-4641-B32D-DCB3233871EE}" type="presParOf" srcId="{C43647BF-C06A-4FC4-B272-8D2A749C3F29}" destId="{A10C90C7-9E8B-40CC-ADDB-49813FC3560A}" srcOrd="1" destOrd="0" presId="urn:microsoft.com/office/officeart/2005/8/layout/hProcess4"/>
    <dgm:cxn modelId="{77509AAD-D829-4D54-A05F-565BAC10644C}" type="presParOf" srcId="{C43647BF-C06A-4FC4-B272-8D2A749C3F29}" destId="{1690BDA7-4432-4AC6-9E4C-37B949701869}" srcOrd="2" destOrd="0" presId="urn:microsoft.com/office/officeart/2005/8/layout/hProcess4"/>
    <dgm:cxn modelId="{0FC25FB9-4AE8-415E-B585-EAFB532CFA93}" type="presParOf" srcId="{C43647BF-C06A-4FC4-B272-8D2A749C3F29}" destId="{C678D079-DBDF-4468-9E73-C749DB218C9F}" srcOrd="3" destOrd="0" presId="urn:microsoft.com/office/officeart/2005/8/layout/hProcess4"/>
    <dgm:cxn modelId="{97D977CC-F226-4D8F-9C56-672A854B8855}" type="presParOf" srcId="{C43647BF-C06A-4FC4-B272-8D2A749C3F29}" destId="{5A597F80-98FF-4E91-8EC2-869BFF75597C}" srcOrd="4" destOrd="0" presId="urn:microsoft.com/office/officeart/2005/8/layout/hProcess4"/>
    <dgm:cxn modelId="{E6194DE4-979A-40CB-A413-2E4E56482C49}" type="presParOf" srcId="{C4F3F35D-7C98-473B-BE1D-2E30312A93CB}" destId="{6B58090B-F450-4515-B172-37B66EB459D9}" srcOrd="3" destOrd="0" presId="urn:microsoft.com/office/officeart/2005/8/layout/hProcess4"/>
    <dgm:cxn modelId="{5B3EE0F4-45F6-4D93-A3BA-8879E92CF863}" type="presParOf" srcId="{C4F3F35D-7C98-473B-BE1D-2E30312A93CB}" destId="{FEAA55B3-F502-49F5-9EC4-2FC0FFB987BA}" srcOrd="4" destOrd="0" presId="urn:microsoft.com/office/officeart/2005/8/layout/hProcess4"/>
    <dgm:cxn modelId="{B657BF17-3FC1-4562-8379-40EE1B5A6A48}" type="presParOf" srcId="{FEAA55B3-F502-49F5-9EC4-2FC0FFB987BA}" destId="{F569F950-76CC-41B2-930F-7F67E9F087D6}" srcOrd="0" destOrd="0" presId="urn:microsoft.com/office/officeart/2005/8/layout/hProcess4"/>
    <dgm:cxn modelId="{340DA972-B4B7-41FD-BA9C-54982B2C3876}" type="presParOf" srcId="{FEAA55B3-F502-49F5-9EC4-2FC0FFB987BA}" destId="{69A8C1F3-29BF-4B26-B9A9-E911ADE4DB98}" srcOrd="1" destOrd="0" presId="urn:microsoft.com/office/officeart/2005/8/layout/hProcess4"/>
    <dgm:cxn modelId="{D098562C-E95E-435E-86BE-E064EF0668A8}" type="presParOf" srcId="{FEAA55B3-F502-49F5-9EC4-2FC0FFB987BA}" destId="{23F925B3-3B74-4992-99F7-692C80E62FEE}" srcOrd="2" destOrd="0" presId="urn:microsoft.com/office/officeart/2005/8/layout/hProcess4"/>
    <dgm:cxn modelId="{BE9BA1E4-7E97-4EF5-903C-1D9D2B8D1288}" type="presParOf" srcId="{FEAA55B3-F502-49F5-9EC4-2FC0FFB987BA}" destId="{A7FA8EE1-8848-4B2D-9FAF-30FFC5444A2A}" srcOrd="3" destOrd="0" presId="urn:microsoft.com/office/officeart/2005/8/layout/hProcess4"/>
    <dgm:cxn modelId="{AA74AA40-7A4B-47EC-8153-7B3D3C026947}" type="presParOf" srcId="{FEAA55B3-F502-49F5-9EC4-2FC0FFB987BA}" destId="{E7580D54-8283-419B-A3E9-BFABDF8D309B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216A411-1F55-4813-A1E3-F7945BC95B9C}" type="doc">
      <dgm:prSet loTypeId="urn:microsoft.com/office/officeart/2005/8/layout/arrow2" loCatId="process" qsTypeId="urn:microsoft.com/office/officeart/2005/8/quickstyle/simple1" qsCatId="simple" csTypeId="urn:microsoft.com/office/officeart/2005/8/colors/accent1_2" csCatId="accent1" phldr="1"/>
      <dgm:spPr/>
    </dgm:pt>
    <dgm:pt modelId="{7981D09D-621A-43C3-BEE7-07B01CB44588}">
      <dgm:prSet phldrT="[Text]"/>
      <dgm:spPr/>
      <dgm:t>
        <a:bodyPr/>
        <a:lstStyle/>
        <a:p>
          <a:r>
            <a:rPr lang="en-US" dirty="0"/>
            <a:t>Get review text</a:t>
          </a:r>
        </a:p>
      </dgm:t>
    </dgm:pt>
    <dgm:pt modelId="{4E730BFC-3C72-42E7-8CAA-0130BD0A02C0}" type="parTrans" cxnId="{E3E5406E-D98E-4212-A679-474E92ED5B65}">
      <dgm:prSet/>
      <dgm:spPr/>
      <dgm:t>
        <a:bodyPr/>
        <a:lstStyle/>
        <a:p>
          <a:endParaRPr lang="en-US"/>
        </a:p>
      </dgm:t>
    </dgm:pt>
    <dgm:pt modelId="{64AF805E-0143-464C-B980-7EEE28EFB94E}" type="sibTrans" cxnId="{E3E5406E-D98E-4212-A679-474E92ED5B65}">
      <dgm:prSet/>
      <dgm:spPr/>
      <dgm:t>
        <a:bodyPr/>
        <a:lstStyle/>
        <a:p>
          <a:endParaRPr lang="en-US"/>
        </a:p>
      </dgm:t>
    </dgm:pt>
    <dgm:pt modelId="{04B9A45E-E5E1-4D88-A7EF-8E20383E0343}">
      <dgm:prSet phldrT="[Text]"/>
      <dgm:spPr/>
      <dgm:t>
        <a:bodyPr/>
        <a:lstStyle/>
        <a:p>
          <a:r>
            <a:rPr lang="en-US" dirty="0"/>
            <a:t>Cleanse text and remove punctuations</a:t>
          </a:r>
        </a:p>
      </dgm:t>
    </dgm:pt>
    <dgm:pt modelId="{4E854934-1224-4645-9C02-F7E2CC1137E9}" type="parTrans" cxnId="{6FC50642-5EB5-4386-969D-B318B09053B1}">
      <dgm:prSet/>
      <dgm:spPr/>
      <dgm:t>
        <a:bodyPr/>
        <a:lstStyle/>
        <a:p>
          <a:endParaRPr lang="en-US"/>
        </a:p>
      </dgm:t>
    </dgm:pt>
    <dgm:pt modelId="{56E14A9C-E092-4893-9439-500E8CF437D8}" type="sibTrans" cxnId="{6FC50642-5EB5-4386-969D-B318B09053B1}">
      <dgm:prSet/>
      <dgm:spPr/>
      <dgm:t>
        <a:bodyPr/>
        <a:lstStyle/>
        <a:p>
          <a:endParaRPr lang="en-US"/>
        </a:p>
      </dgm:t>
    </dgm:pt>
    <dgm:pt modelId="{42E654FA-19F8-4551-95CF-85C1BF4C695D}">
      <dgm:prSet phldrT="[Text]"/>
      <dgm:spPr/>
      <dgm:t>
        <a:bodyPr/>
        <a:lstStyle/>
        <a:p>
          <a:r>
            <a:rPr lang="en-US" dirty="0"/>
            <a:t>Tokenize</a:t>
          </a:r>
        </a:p>
      </dgm:t>
    </dgm:pt>
    <dgm:pt modelId="{B225634F-18A0-4F5A-9DA8-1F36FF59F2EF}" type="parTrans" cxnId="{E77585E5-D91D-4CE5-90E1-7EC13D31E18D}">
      <dgm:prSet/>
      <dgm:spPr/>
      <dgm:t>
        <a:bodyPr/>
        <a:lstStyle/>
        <a:p>
          <a:endParaRPr lang="en-US"/>
        </a:p>
      </dgm:t>
    </dgm:pt>
    <dgm:pt modelId="{AE1B136A-C306-443C-BC53-2BFF330D75AA}" type="sibTrans" cxnId="{E77585E5-D91D-4CE5-90E1-7EC13D31E18D}">
      <dgm:prSet/>
      <dgm:spPr/>
      <dgm:t>
        <a:bodyPr/>
        <a:lstStyle/>
        <a:p>
          <a:endParaRPr lang="en-US"/>
        </a:p>
      </dgm:t>
    </dgm:pt>
    <dgm:pt modelId="{6A8B06BA-EAAE-4D99-9160-6CF44EFF5BBD}">
      <dgm:prSet phldrT="[Text]"/>
      <dgm:spPr/>
      <dgm:t>
        <a:bodyPr/>
        <a:lstStyle/>
        <a:p>
          <a:r>
            <a:rPr lang="en-US" dirty="0"/>
            <a:t>Remove stop words</a:t>
          </a:r>
        </a:p>
      </dgm:t>
    </dgm:pt>
    <dgm:pt modelId="{A0425A8B-01A2-485C-B30C-11F423A7FED4}" type="parTrans" cxnId="{2AFFB610-E709-403F-8F4F-1644D2EB2723}">
      <dgm:prSet/>
      <dgm:spPr/>
      <dgm:t>
        <a:bodyPr/>
        <a:lstStyle/>
        <a:p>
          <a:endParaRPr lang="en-US"/>
        </a:p>
      </dgm:t>
    </dgm:pt>
    <dgm:pt modelId="{811A7D39-4E31-4D46-A9C8-88F7BABA69B4}" type="sibTrans" cxnId="{2AFFB610-E709-403F-8F4F-1644D2EB2723}">
      <dgm:prSet/>
      <dgm:spPr/>
      <dgm:t>
        <a:bodyPr/>
        <a:lstStyle/>
        <a:p>
          <a:endParaRPr lang="en-US"/>
        </a:p>
      </dgm:t>
    </dgm:pt>
    <dgm:pt modelId="{98285D03-A0D7-4047-86B5-A631D3E86A92}" type="pres">
      <dgm:prSet presAssocID="{9216A411-1F55-4813-A1E3-F7945BC95B9C}" presName="arrowDiagram" presStyleCnt="0">
        <dgm:presLayoutVars>
          <dgm:chMax val="5"/>
          <dgm:dir/>
          <dgm:resizeHandles val="exact"/>
        </dgm:presLayoutVars>
      </dgm:prSet>
      <dgm:spPr/>
    </dgm:pt>
    <dgm:pt modelId="{52D909C3-9DB1-4883-9356-269490CEC803}" type="pres">
      <dgm:prSet presAssocID="{9216A411-1F55-4813-A1E3-F7945BC95B9C}" presName="arrow" presStyleLbl="bgShp" presStyleIdx="0" presStyleCnt="1"/>
      <dgm:spPr/>
    </dgm:pt>
    <dgm:pt modelId="{D017F1F2-C578-44D6-8773-C303B3443D14}" type="pres">
      <dgm:prSet presAssocID="{9216A411-1F55-4813-A1E3-F7945BC95B9C}" presName="arrowDiagram4" presStyleCnt="0"/>
      <dgm:spPr/>
    </dgm:pt>
    <dgm:pt modelId="{05811D73-FC98-4442-BFA3-0D7401A4272C}" type="pres">
      <dgm:prSet presAssocID="{7981D09D-621A-43C3-BEE7-07B01CB44588}" presName="bullet4a" presStyleLbl="node1" presStyleIdx="0" presStyleCnt="4"/>
      <dgm:spPr/>
    </dgm:pt>
    <dgm:pt modelId="{94EA631F-91C9-437E-9AA2-3AE224F0496B}" type="pres">
      <dgm:prSet presAssocID="{7981D09D-621A-43C3-BEE7-07B01CB44588}" presName="textBox4a" presStyleLbl="revTx" presStyleIdx="0" presStyleCnt="4">
        <dgm:presLayoutVars>
          <dgm:bulletEnabled val="1"/>
        </dgm:presLayoutVars>
      </dgm:prSet>
      <dgm:spPr/>
    </dgm:pt>
    <dgm:pt modelId="{73E89D6E-E79C-4DDC-AFC8-6A4EA4DAC29A}" type="pres">
      <dgm:prSet presAssocID="{04B9A45E-E5E1-4D88-A7EF-8E20383E0343}" presName="bullet4b" presStyleLbl="node1" presStyleIdx="1" presStyleCnt="4"/>
      <dgm:spPr/>
    </dgm:pt>
    <dgm:pt modelId="{80B2EB53-10C0-4923-A323-50377BB9D32A}" type="pres">
      <dgm:prSet presAssocID="{04B9A45E-E5E1-4D88-A7EF-8E20383E0343}" presName="textBox4b" presStyleLbl="revTx" presStyleIdx="1" presStyleCnt="4">
        <dgm:presLayoutVars>
          <dgm:bulletEnabled val="1"/>
        </dgm:presLayoutVars>
      </dgm:prSet>
      <dgm:spPr/>
    </dgm:pt>
    <dgm:pt modelId="{219E7CD6-3D27-4F72-845B-0ACF2011FEC1}" type="pres">
      <dgm:prSet presAssocID="{42E654FA-19F8-4551-95CF-85C1BF4C695D}" presName="bullet4c" presStyleLbl="node1" presStyleIdx="2" presStyleCnt="4"/>
      <dgm:spPr/>
    </dgm:pt>
    <dgm:pt modelId="{861C2A02-9744-4513-8E0B-C33A0845C2E4}" type="pres">
      <dgm:prSet presAssocID="{42E654FA-19F8-4551-95CF-85C1BF4C695D}" presName="textBox4c" presStyleLbl="revTx" presStyleIdx="2" presStyleCnt="4">
        <dgm:presLayoutVars>
          <dgm:bulletEnabled val="1"/>
        </dgm:presLayoutVars>
      </dgm:prSet>
      <dgm:spPr/>
    </dgm:pt>
    <dgm:pt modelId="{F62490DD-06C3-423C-B1C0-A45A29ACB306}" type="pres">
      <dgm:prSet presAssocID="{6A8B06BA-EAAE-4D99-9160-6CF44EFF5BBD}" presName="bullet4d" presStyleLbl="node1" presStyleIdx="3" presStyleCnt="4"/>
      <dgm:spPr/>
    </dgm:pt>
    <dgm:pt modelId="{6D93542C-F4CB-4431-A87E-4A3DE19714D9}" type="pres">
      <dgm:prSet presAssocID="{6A8B06BA-EAAE-4D99-9160-6CF44EFF5BBD}" presName="textBox4d" presStyleLbl="revTx" presStyleIdx="3" presStyleCnt="4">
        <dgm:presLayoutVars>
          <dgm:bulletEnabled val="1"/>
        </dgm:presLayoutVars>
      </dgm:prSet>
      <dgm:spPr/>
    </dgm:pt>
  </dgm:ptLst>
  <dgm:cxnLst>
    <dgm:cxn modelId="{2AFFB610-E709-403F-8F4F-1644D2EB2723}" srcId="{9216A411-1F55-4813-A1E3-F7945BC95B9C}" destId="{6A8B06BA-EAAE-4D99-9160-6CF44EFF5BBD}" srcOrd="3" destOrd="0" parTransId="{A0425A8B-01A2-485C-B30C-11F423A7FED4}" sibTransId="{811A7D39-4E31-4D46-A9C8-88F7BABA69B4}"/>
    <dgm:cxn modelId="{48F6DC30-A288-4DB9-A4CD-88EC55FD5401}" type="presOf" srcId="{6A8B06BA-EAAE-4D99-9160-6CF44EFF5BBD}" destId="{6D93542C-F4CB-4431-A87E-4A3DE19714D9}" srcOrd="0" destOrd="0" presId="urn:microsoft.com/office/officeart/2005/8/layout/arrow2"/>
    <dgm:cxn modelId="{6FC50642-5EB5-4386-969D-B318B09053B1}" srcId="{9216A411-1F55-4813-A1E3-F7945BC95B9C}" destId="{04B9A45E-E5E1-4D88-A7EF-8E20383E0343}" srcOrd="1" destOrd="0" parTransId="{4E854934-1224-4645-9C02-F7E2CC1137E9}" sibTransId="{56E14A9C-E092-4893-9439-500E8CF437D8}"/>
    <dgm:cxn modelId="{31602142-E668-4C0A-B851-BDB52B6241EA}" type="presOf" srcId="{9216A411-1F55-4813-A1E3-F7945BC95B9C}" destId="{98285D03-A0D7-4047-86B5-A631D3E86A92}" srcOrd="0" destOrd="0" presId="urn:microsoft.com/office/officeart/2005/8/layout/arrow2"/>
    <dgm:cxn modelId="{E3E5406E-D98E-4212-A679-474E92ED5B65}" srcId="{9216A411-1F55-4813-A1E3-F7945BC95B9C}" destId="{7981D09D-621A-43C3-BEE7-07B01CB44588}" srcOrd="0" destOrd="0" parTransId="{4E730BFC-3C72-42E7-8CAA-0130BD0A02C0}" sibTransId="{64AF805E-0143-464C-B980-7EEE28EFB94E}"/>
    <dgm:cxn modelId="{4CD12CB9-1882-4E3D-852C-F964D5A34B83}" type="presOf" srcId="{04B9A45E-E5E1-4D88-A7EF-8E20383E0343}" destId="{80B2EB53-10C0-4923-A323-50377BB9D32A}" srcOrd="0" destOrd="0" presId="urn:microsoft.com/office/officeart/2005/8/layout/arrow2"/>
    <dgm:cxn modelId="{8CCC66D6-F8BC-49E9-93A9-FA8D2E32B080}" type="presOf" srcId="{7981D09D-621A-43C3-BEE7-07B01CB44588}" destId="{94EA631F-91C9-437E-9AA2-3AE224F0496B}" srcOrd="0" destOrd="0" presId="urn:microsoft.com/office/officeart/2005/8/layout/arrow2"/>
    <dgm:cxn modelId="{E77585E5-D91D-4CE5-90E1-7EC13D31E18D}" srcId="{9216A411-1F55-4813-A1E3-F7945BC95B9C}" destId="{42E654FA-19F8-4551-95CF-85C1BF4C695D}" srcOrd="2" destOrd="0" parTransId="{B225634F-18A0-4F5A-9DA8-1F36FF59F2EF}" sibTransId="{AE1B136A-C306-443C-BC53-2BFF330D75AA}"/>
    <dgm:cxn modelId="{53B122F5-EC54-45D0-8F85-861D48C4A0DF}" type="presOf" srcId="{42E654FA-19F8-4551-95CF-85C1BF4C695D}" destId="{861C2A02-9744-4513-8E0B-C33A0845C2E4}" srcOrd="0" destOrd="0" presId="urn:microsoft.com/office/officeart/2005/8/layout/arrow2"/>
    <dgm:cxn modelId="{BA8A8A48-3BC1-4DEF-8956-5D01F4FBE2E7}" type="presParOf" srcId="{98285D03-A0D7-4047-86B5-A631D3E86A92}" destId="{52D909C3-9DB1-4883-9356-269490CEC803}" srcOrd="0" destOrd="0" presId="urn:microsoft.com/office/officeart/2005/8/layout/arrow2"/>
    <dgm:cxn modelId="{DCBC710E-2286-4CBA-95F9-2BDBE94A710D}" type="presParOf" srcId="{98285D03-A0D7-4047-86B5-A631D3E86A92}" destId="{D017F1F2-C578-44D6-8773-C303B3443D14}" srcOrd="1" destOrd="0" presId="urn:microsoft.com/office/officeart/2005/8/layout/arrow2"/>
    <dgm:cxn modelId="{620EF10C-0475-4319-B8C9-A6321CD24FAA}" type="presParOf" srcId="{D017F1F2-C578-44D6-8773-C303B3443D14}" destId="{05811D73-FC98-4442-BFA3-0D7401A4272C}" srcOrd="0" destOrd="0" presId="urn:microsoft.com/office/officeart/2005/8/layout/arrow2"/>
    <dgm:cxn modelId="{38009955-B73D-44F2-8736-1D9AFB28BF06}" type="presParOf" srcId="{D017F1F2-C578-44D6-8773-C303B3443D14}" destId="{94EA631F-91C9-437E-9AA2-3AE224F0496B}" srcOrd="1" destOrd="0" presId="urn:microsoft.com/office/officeart/2005/8/layout/arrow2"/>
    <dgm:cxn modelId="{32BA00F9-6D72-4907-A53E-58DD3D8D1378}" type="presParOf" srcId="{D017F1F2-C578-44D6-8773-C303B3443D14}" destId="{73E89D6E-E79C-4DDC-AFC8-6A4EA4DAC29A}" srcOrd="2" destOrd="0" presId="urn:microsoft.com/office/officeart/2005/8/layout/arrow2"/>
    <dgm:cxn modelId="{67BE0D81-B0E0-47A2-823C-B3563679B8A9}" type="presParOf" srcId="{D017F1F2-C578-44D6-8773-C303B3443D14}" destId="{80B2EB53-10C0-4923-A323-50377BB9D32A}" srcOrd="3" destOrd="0" presId="urn:microsoft.com/office/officeart/2005/8/layout/arrow2"/>
    <dgm:cxn modelId="{75849911-BBDE-4477-93FE-8812925134BE}" type="presParOf" srcId="{D017F1F2-C578-44D6-8773-C303B3443D14}" destId="{219E7CD6-3D27-4F72-845B-0ACF2011FEC1}" srcOrd="4" destOrd="0" presId="urn:microsoft.com/office/officeart/2005/8/layout/arrow2"/>
    <dgm:cxn modelId="{030599BF-EFF3-4A2B-8F9F-D61D12E1FB80}" type="presParOf" srcId="{D017F1F2-C578-44D6-8773-C303B3443D14}" destId="{861C2A02-9744-4513-8E0B-C33A0845C2E4}" srcOrd="5" destOrd="0" presId="urn:microsoft.com/office/officeart/2005/8/layout/arrow2"/>
    <dgm:cxn modelId="{6C2F3894-10AD-4E39-A44A-5C3111534D3A}" type="presParOf" srcId="{D017F1F2-C578-44D6-8773-C303B3443D14}" destId="{F62490DD-06C3-423C-B1C0-A45A29ACB306}" srcOrd="6" destOrd="0" presId="urn:microsoft.com/office/officeart/2005/8/layout/arrow2"/>
    <dgm:cxn modelId="{8BCA7651-FDC6-41C5-975F-736613C8C2EB}" type="presParOf" srcId="{D017F1F2-C578-44D6-8773-C303B3443D14}" destId="{6D93542C-F4CB-4431-A87E-4A3DE19714D9}" srcOrd="7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B277A2D-E677-4D4E-8402-EA4D3A8A47D2}" type="doc">
      <dgm:prSet loTypeId="urn:microsoft.com/office/officeart/2005/8/layout/StepDownProcess" loCatId="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5BC0D660-1D83-2445-86E6-146EF316FFF7}">
      <dgm:prSet phldrT="[Text]"/>
      <dgm:spPr>
        <a:solidFill>
          <a:schemeClr val="accent4"/>
        </a:solidFill>
      </dgm:spPr>
      <dgm:t>
        <a:bodyPr/>
        <a:lstStyle/>
        <a:p>
          <a:r>
            <a:rPr lang="en-US" dirty="0"/>
            <a:t>User Profile</a:t>
          </a:r>
        </a:p>
      </dgm:t>
    </dgm:pt>
    <dgm:pt modelId="{D133E02D-B6AF-E64F-9F19-630FD7C983C5}" type="parTrans" cxnId="{3FBEE44F-B7F8-3344-B034-C6EB1A595FD6}">
      <dgm:prSet/>
      <dgm:spPr/>
      <dgm:t>
        <a:bodyPr/>
        <a:lstStyle/>
        <a:p>
          <a:endParaRPr lang="en-US"/>
        </a:p>
      </dgm:t>
    </dgm:pt>
    <dgm:pt modelId="{A0D02C7E-B25E-7248-AE20-A89FA28F8C1A}" type="sibTrans" cxnId="{3FBEE44F-B7F8-3344-B034-C6EB1A595FD6}">
      <dgm:prSet/>
      <dgm:spPr/>
      <dgm:t>
        <a:bodyPr/>
        <a:lstStyle/>
        <a:p>
          <a:endParaRPr lang="en-US"/>
        </a:p>
      </dgm:t>
    </dgm:pt>
    <dgm:pt modelId="{9B0DFDDD-795D-454D-9B12-202ED4CDF32E}">
      <dgm:prSet phldrT="[Text]"/>
      <dgm:spPr/>
      <dgm:t>
        <a:bodyPr anchor="ctr"/>
        <a:lstStyle/>
        <a:p>
          <a:pPr algn="ctr"/>
          <a:r>
            <a:rPr lang="en-US" dirty="0"/>
            <a:t>Yelp Login</a:t>
          </a:r>
        </a:p>
      </dgm:t>
    </dgm:pt>
    <dgm:pt modelId="{3D09FAC1-80E6-1341-8B83-079E697381CA}" type="parTrans" cxnId="{5F504976-03B3-1349-AA4B-44AD495EDEDA}">
      <dgm:prSet/>
      <dgm:spPr/>
      <dgm:t>
        <a:bodyPr/>
        <a:lstStyle/>
        <a:p>
          <a:endParaRPr lang="en-US"/>
        </a:p>
      </dgm:t>
    </dgm:pt>
    <dgm:pt modelId="{9818E0A0-4B27-FD48-A6E0-2818716E808F}" type="sibTrans" cxnId="{5F504976-03B3-1349-AA4B-44AD495EDEDA}">
      <dgm:prSet/>
      <dgm:spPr/>
      <dgm:t>
        <a:bodyPr/>
        <a:lstStyle/>
        <a:p>
          <a:endParaRPr lang="en-US"/>
        </a:p>
      </dgm:t>
    </dgm:pt>
    <dgm:pt modelId="{0AA9F376-DB78-0840-9729-6E43635C3DE5}">
      <dgm:prSet phldrT="[Text]"/>
      <dgm:spPr>
        <a:solidFill>
          <a:schemeClr val="accent6"/>
        </a:solidFill>
      </dgm:spPr>
      <dgm:t>
        <a:bodyPr/>
        <a:lstStyle/>
        <a:p>
          <a:r>
            <a:rPr lang="en-US" dirty="0"/>
            <a:t>Reviews</a:t>
          </a:r>
        </a:p>
      </dgm:t>
    </dgm:pt>
    <dgm:pt modelId="{5E34E4F8-2634-1542-9417-F89CB7819D55}" type="parTrans" cxnId="{52365191-5DBD-A24D-9AE2-3EF205192C6C}">
      <dgm:prSet/>
      <dgm:spPr/>
      <dgm:t>
        <a:bodyPr/>
        <a:lstStyle/>
        <a:p>
          <a:endParaRPr lang="en-US"/>
        </a:p>
      </dgm:t>
    </dgm:pt>
    <dgm:pt modelId="{0EFEA771-352F-974C-B716-A8FFAABDCF7D}" type="sibTrans" cxnId="{52365191-5DBD-A24D-9AE2-3EF205192C6C}">
      <dgm:prSet/>
      <dgm:spPr/>
      <dgm:t>
        <a:bodyPr/>
        <a:lstStyle/>
        <a:p>
          <a:endParaRPr lang="en-US"/>
        </a:p>
      </dgm:t>
    </dgm:pt>
    <dgm:pt modelId="{F69CFD4B-DB01-3E4F-9BB3-65B0D6354BEA}">
      <dgm:prSet phldrT="[Text]"/>
      <dgm:spPr/>
      <dgm:t>
        <a:bodyPr anchor="ctr"/>
        <a:lstStyle/>
        <a:p>
          <a:pPr algn="ctr"/>
          <a:r>
            <a:rPr lang="en-US" dirty="0"/>
            <a:t>Highlight customer history</a:t>
          </a:r>
        </a:p>
      </dgm:t>
    </dgm:pt>
    <dgm:pt modelId="{572F2CD9-8BDC-9D4C-BC77-367F8DBA1B32}" type="parTrans" cxnId="{62AD0589-7988-704D-8200-4CC71E25A9B0}">
      <dgm:prSet/>
      <dgm:spPr/>
      <dgm:t>
        <a:bodyPr/>
        <a:lstStyle/>
        <a:p>
          <a:endParaRPr lang="en-US"/>
        </a:p>
      </dgm:t>
    </dgm:pt>
    <dgm:pt modelId="{7F0A9F93-89D9-B240-9026-AC2A32A99EF3}" type="sibTrans" cxnId="{62AD0589-7988-704D-8200-4CC71E25A9B0}">
      <dgm:prSet/>
      <dgm:spPr/>
      <dgm:t>
        <a:bodyPr/>
        <a:lstStyle/>
        <a:p>
          <a:endParaRPr lang="en-US"/>
        </a:p>
      </dgm:t>
    </dgm:pt>
    <dgm:pt modelId="{05CA2A2E-1546-2B49-B645-8658521FC0C8}">
      <dgm:prSet phldrT="[Text]"/>
      <dgm:spPr>
        <a:solidFill>
          <a:schemeClr val="accent5"/>
        </a:solidFill>
      </dgm:spPr>
      <dgm:t>
        <a:bodyPr/>
        <a:lstStyle/>
        <a:p>
          <a:r>
            <a:rPr lang="en-US" dirty="0"/>
            <a:t>Recommend</a:t>
          </a:r>
        </a:p>
      </dgm:t>
    </dgm:pt>
    <dgm:pt modelId="{D6C6D4F5-0C6F-4349-AFA4-9383A54CBA12}" type="parTrans" cxnId="{C2A47B78-F748-AB4D-8885-A39BDC1829B3}">
      <dgm:prSet/>
      <dgm:spPr/>
      <dgm:t>
        <a:bodyPr/>
        <a:lstStyle/>
        <a:p>
          <a:endParaRPr lang="en-US"/>
        </a:p>
      </dgm:t>
    </dgm:pt>
    <dgm:pt modelId="{7F308491-E18F-5347-B904-C3D042285E8F}" type="sibTrans" cxnId="{C2A47B78-F748-AB4D-8885-A39BDC1829B3}">
      <dgm:prSet/>
      <dgm:spPr/>
      <dgm:t>
        <a:bodyPr/>
        <a:lstStyle/>
        <a:p>
          <a:endParaRPr lang="en-US"/>
        </a:p>
      </dgm:t>
    </dgm:pt>
    <dgm:pt modelId="{273EAD52-992C-9E4C-88BF-D242BDD454A0}">
      <dgm:prSet phldrT="[Text]" custT="1"/>
      <dgm:spPr/>
      <dgm:t>
        <a:bodyPr anchor="ctr"/>
        <a:lstStyle/>
        <a:p>
          <a:pPr algn="ctr"/>
          <a:r>
            <a:rPr lang="en-US" sz="1700" dirty="0"/>
            <a:t>Derived from user’s reviews</a:t>
          </a:r>
        </a:p>
      </dgm:t>
    </dgm:pt>
    <dgm:pt modelId="{AB2E283B-3FC2-FC4E-B57D-D69E83BFB7A3}" type="parTrans" cxnId="{D762FCD0-9C5D-8048-B426-540BBA4A57D8}">
      <dgm:prSet/>
      <dgm:spPr/>
      <dgm:t>
        <a:bodyPr/>
        <a:lstStyle/>
        <a:p>
          <a:endParaRPr lang="en-US"/>
        </a:p>
      </dgm:t>
    </dgm:pt>
    <dgm:pt modelId="{295EF49E-6AB3-904F-B35D-1F8D8E0094FF}" type="sibTrans" cxnId="{D762FCD0-9C5D-8048-B426-540BBA4A57D8}">
      <dgm:prSet/>
      <dgm:spPr/>
      <dgm:t>
        <a:bodyPr/>
        <a:lstStyle/>
        <a:p>
          <a:endParaRPr lang="en-US"/>
        </a:p>
      </dgm:t>
    </dgm:pt>
    <dgm:pt modelId="{CB27A63B-0979-E840-82BC-61829818EAB1}" type="pres">
      <dgm:prSet presAssocID="{CB277A2D-E677-4D4E-8402-EA4D3A8A47D2}" presName="rootnode" presStyleCnt="0">
        <dgm:presLayoutVars>
          <dgm:chMax/>
          <dgm:chPref/>
          <dgm:dir/>
          <dgm:animLvl val="lvl"/>
        </dgm:presLayoutVars>
      </dgm:prSet>
      <dgm:spPr/>
    </dgm:pt>
    <dgm:pt modelId="{212B8784-8E3F-BA4F-9B12-8D42B28177FD}" type="pres">
      <dgm:prSet presAssocID="{5BC0D660-1D83-2445-86E6-146EF316FFF7}" presName="composite" presStyleCnt="0"/>
      <dgm:spPr/>
    </dgm:pt>
    <dgm:pt modelId="{4DCF6388-FC7A-3344-B83F-75CACBBA405F}" type="pres">
      <dgm:prSet presAssocID="{5BC0D660-1D83-2445-86E6-146EF316FFF7}" presName="bentUpArrow1" presStyleLbl="alignImgPlace1" presStyleIdx="0" presStyleCnt="2"/>
      <dgm:spPr>
        <a:solidFill>
          <a:schemeClr val="accent4">
            <a:lumMod val="40000"/>
            <a:lumOff val="60000"/>
          </a:schemeClr>
        </a:solidFill>
      </dgm:spPr>
    </dgm:pt>
    <dgm:pt modelId="{C1BBCF03-D044-2944-880B-E84B20EBA627}" type="pres">
      <dgm:prSet presAssocID="{5BC0D660-1D83-2445-86E6-146EF316FFF7}" presName="ParentText" presStyleLbl="node1" presStyleIdx="0" presStyleCnt="3">
        <dgm:presLayoutVars>
          <dgm:chMax val="1"/>
          <dgm:chPref val="1"/>
          <dgm:bulletEnabled val="1"/>
        </dgm:presLayoutVars>
      </dgm:prSet>
      <dgm:spPr/>
    </dgm:pt>
    <dgm:pt modelId="{2328A682-EEDE-254E-9D0C-76BE4D7E4735}" type="pres">
      <dgm:prSet presAssocID="{5BC0D660-1D83-2445-86E6-146EF316FFF7}" presName="ChildText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0576921A-4B6C-9F42-91EA-8DB191C8B73C}" type="pres">
      <dgm:prSet presAssocID="{A0D02C7E-B25E-7248-AE20-A89FA28F8C1A}" presName="sibTrans" presStyleCnt="0"/>
      <dgm:spPr/>
    </dgm:pt>
    <dgm:pt modelId="{EFBC98FF-F49D-7143-A38C-0AF135529FDD}" type="pres">
      <dgm:prSet presAssocID="{0AA9F376-DB78-0840-9729-6E43635C3DE5}" presName="composite" presStyleCnt="0"/>
      <dgm:spPr/>
    </dgm:pt>
    <dgm:pt modelId="{803ADAD7-DC55-0C43-9BB2-789F8BCBB0AA}" type="pres">
      <dgm:prSet presAssocID="{0AA9F376-DB78-0840-9729-6E43635C3DE5}" presName="bentUpArrow1" presStyleLbl="alignImgPlace1" presStyleIdx="1" presStyleCnt="2"/>
      <dgm:spPr>
        <a:solidFill>
          <a:schemeClr val="accent5">
            <a:lumMod val="40000"/>
            <a:lumOff val="60000"/>
          </a:schemeClr>
        </a:solidFill>
      </dgm:spPr>
    </dgm:pt>
    <dgm:pt modelId="{66CE8ECB-E5FC-2D43-8193-04E76FA8595A}" type="pres">
      <dgm:prSet presAssocID="{0AA9F376-DB78-0840-9729-6E43635C3DE5}" presName="ParentText" presStyleLbl="node1" presStyleIdx="1" presStyleCnt="3">
        <dgm:presLayoutVars>
          <dgm:chMax val="1"/>
          <dgm:chPref val="1"/>
          <dgm:bulletEnabled val="1"/>
        </dgm:presLayoutVars>
      </dgm:prSet>
      <dgm:spPr/>
    </dgm:pt>
    <dgm:pt modelId="{627DAF41-012A-8349-B8EC-66C395FB1783}" type="pres">
      <dgm:prSet presAssocID="{0AA9F376-DB78-0840-9729-6E43635C3DE5}" presName="ChildText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EF724CBA-5727-474E-A534-127B2DE5E9B4}" type="pres">
      <dgm:prSet presAssocID="{0EFEA771-352F-974C-B716-A8FFAABDCF7D}" presName="sibTrans" presStyleCnt="0"/>
      <dgm:spPr/>
    </dgm:pt>
    <dgm:pt modelId="{AE2BB6E3-7D59-9B41-A56B-85749C02909F}" type="pres">
      <dgm:prSet presAssocID="{05CA2A2E-1546-2B49-B645-8658521FC0C8}" presName="composite" presStyleCnt="0"/>
      <dgm:spPr/>
    </dgm:pt>
    <dgm:pt modelId="{B39A5CD6-020E-D442-9D80-1F41C7635AB1}" type="pres">
      <dgm:prSet presAssocID="{05CA2A2E-1546-2B49-B645-8658521FC0C8}" presName="ParentText" presStyleLbl="node1" presStyleIdx="2" presStyleCnt="3">
        <dgm:presLayoutVars>
          <dgm:chMax val="1"/>
          <dgm:chPref val="1"/>
          <dgm:bulletEnabled val="1"/>
        </dgm:presLayoutVars>
      </dgm:prSet>
      <dgm:spPr/>
    </dgm:pt>
    <dgm:pt modelId="{A3AEE465-8290-D243-9CA0-545F1DA3DB2B}" type="pres">
      <dgm:prSet presAssocID="{05CA2A2E-1546-2B49-B645-8658521FC0C8}" presName="FinalChildText" presStyleLbl="revTx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A1323B31-E1EB-5141-9CB9-E43EFAB317C7}" type="presOf" srcId="{9B0DFDDD-795D-454D-9B12-202ED4CDF32E}" destId="{2328A682-EEDE-254E-9D0C-76BE4D7E4735}" srcOrd="0" destOrd="0" presId="urn:microsoft.com/office/officeart/2005/8/layout/StepDownProcess"/>
    <dgm:cxn modelId="{7CC19040-2503-4B43-AE28-7D02C3ECE1C4}" type="presOf" srcId="{05CA2A2E-1546-2B49-B645-8658521FC0C8}" destId="{B39A5CD6-020E-D442-9D80-1F41C7635AB1}" srcOrd="0" destOrd="0" presId="urn:microsoft.com/office/officeart/2005/8/layout/StepDownProcess"/>
    <dgm:cxn modelId="{E8600F47-F94A-B242-A86A-EA9A69DE6BCE}" type="presOf" srcId="{273EAD52-992C-9E4C-88BF-D242BDD454A0}" destId="{A3AEE465-8290-D243-9CA0-545F1DA3DB2B}" srcOrd="0" destOrd="0" presId="urn:microsoft.com/office/officeart/2005/8/layout/StepDownProcess"/>
    <dgm:cxn modelId="{3FBEE44F-B7F8-3344-B034-C6EB1A595FD6}" srcId="{CB277A2D-E677-4D4E-8402-EA4D3A8A47D2}" destId="{5BC0D660-1D83-2445-86E6-146EF316FFF7}" srcOrd="0" destOrd="0" parTransId="{D133E02D-B6AF-E64F-9F19-630FD7C983C5}" sibTransId="{A0D02C7E-B25E-7248-AE20-A89FA28F8C1A}"/>
    <dgm:cxn modelId="{5F504976-03B3-1349-AA4B-44AD495EDEDA}" srcId="{5BC0D660-1D83-2445-86E6-146EF316FFF7}" destId="{9B0DFDDD-795D-454D-9B12-202ED4CDF32E}" srcOrd="0" destOrd="0" parTransId="{3D09FAC1-80E6-1341-8B83-079E697381CA}" sibTransId="{9818E0A0-4B27-FD48-A6E0-2818716E808F}"/>
    <dgm:cxn modelId="{C2A47B78-F748-AB4D-8885-A39BDC1829B3}" srcId="{CB277A2D-E677-4D4E-8402-EA4D3A8A47D2}" destId="{05CA2A2E-1546-2B49-B645-8658521FC0C8}" srcOrd="2" destOrd="0" parTransId="{D6C6D4F5-0C6F-4349-AFA4-9383A54CBA12}" sibTransId="{7F308491-E18F-5347-B904-C3D042285E8F}"/>
    <dgm:cxn modelId="{B3A6A486-F833-F94F-A551-EAC2300E86C9}" type="presOf" srcId="{F69CFD4B-DB01-3E4F-9BB3-65B0D6354BEA}" destId="{627DAF41-012A-8349-B8EC-66C395FB1783}" srcOrd="0" destOrd="0" presId="urn:microsoft.com/office/officeart/2005/8/layout/StepDownProcess"/>
    <dgm:cxn modelId="{62AD0589-7988-704D-8200-4CC71E25A9B0}" srcId="{0AA9F376-DB78-0840-9729-6E43635C3DE5}" destId="{F69CFD4B-DB01-3E4F-9BB3-65B0D6354BEA}" srcOrd="0" destOrd="0" parTransId="{572F2CD9-8BDC-9D4C-BC77-367F8DBA1B32}" sibTransId="{7F0A9F93-89D9-B240-9026-AC2A32A99EF3}"/>
    <dgm:cxn modelId="{52365191-5DBD-A24D-9AE2-3EF205192C6C}" srcId="{CB277A2D-E677-4D4E-8402-EA4D3A8A47D2}" destId="{0AA9F376-DB78-0840-9729-6E43635C3DE5}" srcOrd="1" destOrd="0" parTransId="{5E34E4F8-2634-1542-9417-F89CB7819D55}" sibTransId="{0EFEA771-352F-974C-B716-A8FFAABDCF7D}"/>
    <dgm:cxn modelId="{D762FCD0-9C5D-8048-B426-540BBA4A57D8}" srcId="{05CA2A2E-1546-2B49-B645-8658521FC0C8}" destId="{273EAD52-992C-9E4C-88BF-D242BDD454A0}" srcOrd="0" destOrd="0" parTransId="{AB2E283B-3FC2-FC4E-B57D-D69E83BFB7A3}" sibTransId="{295EF49E-6AB3-904F-B35D-1F8D8E0094FF}"/>
    <dgm:cxn modelId="{3B18C4D9-528D-9C45-8183-74A71124F40B}" type="presOf" srcId="{CB277A2D-E677-4D4E-8402-EA4D3A8A47D2}" destId="{CB27A63B-0979-E840-82BC-61829818EAB1}" srcOrd="0" destOrd="0" presId="urn:microsoft.com/office/officeart/2005/8/layout/StepDownProcess"/>
    <dgm:cxn modelId="{8BCB3CDD-73AE-FB42-BBEF-74C969FF4281}" type="presOf" srcId="{0AA9F376-DB78-0840-9729-6E43635C3DE5}" destId="{66CE8ECB-E5FC-2D43-8193-04E76FA8595A}" srcOrd="0" destOrd="0" presId="urn:microsoft.com/office/officeart/2005/8/layout/StepDownProcess"/>
    <dgm:cxn modelId="{2F377CF0-3803-094C-AA56-D9F67CBB9D84}" type="presOf" srcId="{5BC0D660-1D83-2445-86E6-146EF316FFF7}" destId="{C1BBCF03-D044-2944-880B-E84B20EBA627}" srcOrd="0" destOrd="0" presId="urn:microsoft.com/office/officeart/2005/8/layout/StepDownProcess"/>
    <dgm:cxn modelId="{6C884410-C848-9547-B2DF-25501C1B7041}" type="presParOf" srcId="{CB27A63B-0979-E840-82BC-61829818EAB1}" destId="{212B8784-8E3F-BA4F-9B12-8D42B28177FD}" srcOrd="0" destOrd="0" presId="urn:microsoft.com/office/officeart/2005/8/layout/StepDownProcess"/>
    <dgm:cxn modelId="{3DE344DB-4832-8340-9E5D-6ADE4E18AE83}" type="presParOf" srcId="{212B8784-8E3F-BA4F-9B12-8D42B28177FD}" destId="{4DCF6388-FC7A-3344-B83F-75CACBBA405F}" srcOrd="0" destOrd="0" presId="urn:microsoft.com/office/officeart/2005/8/layout/StepDownProcess"/>
    <dgm:cxn modelId="{31238BD4-4198-6A45-9154-A1D54A159301}" type="presParOf" srcId="{212B8784-8E3F-BA4F-9B12-8D42B28177FD}" destId="{C1BBCF03-D044-2944-880B-E84B20EBA627}" srcOrd="1" destOrd="0" presId="urn:microsoft.com/office/officeart/2005/8/layout/StepDownProcess"/>
    <dgm:cxn modelId="{49E1D18A-B839-A145-920A-5CD970784526}" type="presParOf" srcId="{212B8784-8E3F-BA4F-9B12-8D42B28177FD}" destId="{2328A682-EEDE-254E-9D0C-76BE4D7E4735}" srcOrd="2" destOrd="0" presId="urn:microsoft.com/office/officeart/2005/8/layout/StepDownProcess"/>
    <dgm:cxn modelId="{78DD37A1-E706-924B-B45D-6A95ED7100C7}" type="presParOf" srcId="{CB27A63B-0979-E840-82BC-61829818EAB1}" destId="{0576921A-4B6C-9F42-91EA-8DB191C8B73C}" srcOrd="1" destOrd="0" presId="urn:microsoft.com/office/officeart/2005/8/layout/StepDownProcess"/>
    <dgm:cxn modelId="{EDB3E58A-F576-564E-890D-CD9CA4E4C32D}" type="presParOf" srcId="{CB27A63B-0979-E840-82BC-61829818EAB1}" destId="{EFBC98FF-F49D-7143-A38C-0AF135529FDD}" srcOrd="2" destOrd="0" presId="urn:microsoft.com/office/officeart/2005/8/layout/StepDownProcess"/>
    <dgm:cxn modelId="{F2F5B969-2226-9040-9716-CF59D4E08E8E}" type="presParOf" srcId="{EFBC98FF-F49D-7143-A38C-0AF135529FDD}" destId="{803ADAD7-DC55-0C43-9BB2-789F8BCBB0AA}" srcOrd="0" destOrd="0" presId="urn:microsoft.com/office/officeart/2005/8/layout/StepDownProcess"/>
    <dgm:cxn modelId="{DEDD3DF2-E6A1-7D49-9B6B-E6FD5CEE9109}" type="presParOf" srcId="{EFBC98FF-F49D-7143-A38C-0AF135529FDD}" destId="{66CE8ECB-E5FC-2D43-8193-04E76FA8595A}" srcOrd="1" destOrd="0" presId="urn:microsoft.com/office/officeart/2005/8/layout/StepDownProcess"/>
    <dgm:cxn modelId="{5494F8B9-F3DF-DE49-8E91-DDCCEBA23D40}" type="presParOf" srcId="{EFBC98FF-F49D-7143-A38C-0AF135529FDD}" destId="{627DAF41-012A-8349-B8EC-66C395FB1783}" srcOrd="2" destOrd="0" presId="urn:microsoft.com/office/officeart/2005/8/layout/StepDownProcess"/>
    <dgm:cxn modelId="{AE2CCDF1-1C23-0941-874C-2C244DD6DAA5}" type="presParOf" srcId="{CB27A63B-0979-E840-82BC-61829818EAB1}" destId="{EF724CBA-5727-474E-A534-127B2DE5E9B4}" srcOrd="3" destOrd="0" presId="urn:microsoft.com/office/officeart/2005/8/layout/StepDownProcess"/>
    <dgm:cxn modelId="{6E2A913F-A7B3-C341-A4C7-4535F1EB8822}" type="presParOf" srcId="{CB27A63B-0979-E840-82BC-61829818EAB1}" destId="{AE2BB6E3-7D59-9B41-A56B-85749C02909F}" srcOrd="4" destOrd="0" presId="urn:microsoft.com/office/officeart/2005/8/layout/StepDownProcess"/>
    <dgm:cxn modelId="{4431FB2B-4145-714D-B62A-5FD452991B07}" type="presParOf" srcId="{AE2BB6E3-7D59-9B41-A56B-85749C02909F}" destId="{B39A5CD6-020E-D442-9D80-1F41C7635AB1}" srcOrd="0" destOrd="0" presId="urn:microsoft.com/office/officeart/2005/8/layout/StepDownProcess"/>
    <dgm:cxn modelId="{A23177AF-0C13-484F-A961-D521C40069BE}" type="presParOf" srcId="{AE2BB6E3-7D59-9B41-A56B-85749C02909F}" destId="{A3AEE465-8290-D243-9CA0-545F1DA3DB2B}" srcOrd="1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15B571-0636-4F67-BDB1-5A857131E58C}">
      <dsp:nvSpPr>
        <dsp:cNvPr id="0" name=""/>
        <dsp:cNvSpPr/>
      </dsp:nvSpPr>
      <dsp:spPr>
        <a:xfrm>
          <a:off x="0" y="2797"/>
          <a:ext cx="6176776" cy="59596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6448FEF-A201-4500-AA30-88FE89AC1F4D}">
      <dsp:nvSpPr>
        <dsp:cNvPr id="0" name=""/>
        <dsp:cNvSpPr/>
      </dsp:nvSpPr>
      <dsp:spPr>
        <a:xfrm>
          <a:off x="180280" y="136890"/>
          <a:ext cx="327782" cy="32778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E352F08-0C02-4E47-B30F-857E0B2140B3}">
      <dsp:nvSpPr>
        <dsp:cNvPr id="0" name=""/>
        <dsp:cNvSpPr/>
      </dsp:nvSpPr>
      <dsp:spPr>
        <a:xfrm>
          <a:off x="688342" y="2797"/>
          <a:ext cx="5488433" cy="5959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073" tIns="63073" rIns="63073" bIns="63073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latin typeface="Franklin Gothic Book" panose="020B0503020102020204"/>
            </a:rPr>
            <a:t>Business Problem</a:t>
          </a:r>
          <a:r>
            <a:rPr lang="en-US" sz="1900" b="0" i="0" u="none" strike="noStrike" kern="1200" cap="none" baseline="0" noProof="0">
              <a:latin typeface="Franklin Gothic Book"/>
            </a:rPr>
            <a:t> </a:t>
          </a:r>
          <a:endParaRPr lang="en-US" sz="1900" kern="1200"/>
        </a:p>
      </dsp:txBody>
      <dsp:txXfrm>
        <a:off x="688342" y="2797"/>
        <a:ext cx="5488433" cy="595967"/>
      </dsp:txXfrm>
    </dsp:sp>
    <dsp:sp modelId="{580F38DC-5165-43D8-B7A7-B136150C46C0}">
      <dsp:nvSpPr>
        <dsp:cNvPr id="0" name=""/>
        <dsp:cNvSpPr/>
      </dsp:nvSpPr>
      <dsp:spPr>
        <a:xfrm>
          <a:off x="0" y="747757"/>
          <a:ext cx="6176776" cy="59596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702DF6F-50E3-4379-A9BF-58ADAE19B235}">
      <dsp:nvSpPr>
        <dsp:cNvPr id="0" name=""/>
        <dsp:cNvSpPr/>
      </dsp:nvSpPr>
      <dsp:spPr>
        <a:xfrm>
          <a:off x="180280" y="881849"/>
          <a:ext cx="327782" cy="32778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7ED2CE-FEA8-4D6E-8F46-18C1CDBDF38F}">
      <dsp:nvSpPr>
        <dsp:cNvPr id="0" name=""/>
        <dsp:cNvSpPr/>
      </dsp:nvSpPr>
      <dsp:spPr>
        <a:xfrm>
          <a:off x="688342" y="747757"/>
          <a:ext cx="5488433" cy="5959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073" tIns="63073" rIns="63073" bIns="63073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latin typeface="Franklin Gothic Book" panose="020B0503020102020204"/>
            </a:rPr>
            <a:t>Analytics Problem </a:t>
          </a:r>
          <a:endParaRPr lang="en-US" sz="1900" kern="1200"/>
        </a:p>
      </dsp:txBody>
      <dsp:txXfrm>
        <a:off x="688342" y="747757"/>
        <a:ext cx="5488433" cy="595967"/>
      </dsp:txXfrm>
    </dsp:sp>
    <dsp:sp modelId="{B3CCAA91-3615-4212-A4C2-6A7F76949005}">
      <dsp:nvSpPr>
        <dsp:cNvPr id="0" name=""/>
        <dsp:cNvSpPr/>
      </dsp:nvSpPr>
      <dsp:spPr>
        <a:xfrm>
          <a:off x="0" y="1492716"/>
          <a:ext cx="6176776" cy="595967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5080BE3-A084-4542-A1C8-F8CA7F3DF417}">
      <dsp:nvSpPr>
        <dsp:cNvPr id="0" name=""/>
        <dsp:cNvSpPr/>
      </dsp:nvSpPr>
      <dsp:spPr>
        <a:xfrm>
          <a:off x="180280" y="1626808"/>
          <a:ext cx="327782" cy="32778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0139947-F299-41FE-A013-CA109A0B2120}">
      <dsp:nvSpPr>
        <dsp:cNvPr id="0" name=""/>
        <dsp:cNvSpPr/>
      </dsp:nvSpPr>
      <dsp:spPr>
        <a:xfrm>
          <a:off x="688342" y="1492716"/>
          <a:ext cx="5488433" cy="5959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073" tIns="63073" rIns="63073" bIns="63073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latin typeface="Franklin Gothic Book" panose="020B0503020102020204"/>
            </a:rPr>
            <a:t>Solution </a:t>
          </a:r>
          <a:endParaRPr lang="en-US" sz="1900" kern="1200"/>
        </a:p>
      </dsp:txBody>
      <dsp:txXfrm>
        <a:off x="688342" y="1492716"/>
        <a:ext cx="5488433" cy="595967"/>
      </dsp:txXfrm>
    </dsp:sp>
    <dsp:sp modelId="{8CD1A2F5-E0B4-4000-A1CE-0F79C15E9089}">
      <dsp:nvSpPr>
        <dsp:cNvPr id="0" name=""/>
        <dsp:cNvSpPr/>
      </dsp:nvSpPr>
      <dsp:spPr>
        <a:xfrm>
          <a:off x="0" y="2237675"/>
          <a:ext cx="6176776" cy="595967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7E2C7A0-436C-4019-8189-80D0B3FD3ED5}">
      <dsp:nvSpPr>
        <dsp:cNvPr id="0" name=""/>
        <dsp:cNvSpPr/>
      </dsp:nvSpPr>
      <dsp:spPr>
        <a:xfrm>
          <a:off x="180280" y="2371768"/>
          <a:ext cx="327782" cy="32778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1E4E71D-5D78-431A-ABAC-236602477B19}">
      <dsp:nvSpPr>
        <dsp:cNvPr id="0" name=""/>
        <dsp:cNvSpPr/>
      </dsp:nvSpPr>
      <dsp:spPr>
        <a:xfrm>
          <a:off x="688342" y="2237675"/>
          <a:ext cx="5488433" cy="5959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073" tIns="63073" rIns="63073" bIns="63073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latin typeface="Franklin Gothic Book" panose="020B0503020102020204"/>
            </a:rPr>
            <a:t>Shiny App Presentation </a:t>
          </a:r>
        </a:p>
      </dsp:txBody>
      <dsp:txXfrm>
        <a:off x="688342" y="2237675"/>
        <a:ext cx="5488433" cy="595967"/>
      </dsp:txXfrm>
    </dsp:sp>
    <dsp:sp modelId="{2F4FA6CF-B825-478C-B8B0-9D1357519F48}">
      <dsp:nvSpPr>
        <dsp:cNvPr id="0" name=""/>
        <dsp:cNvSpPr/>
      </dsp:nvSpPr>
      <dsp:spPr>
        <a:xfrm>
          <a:off x="0" y="2982634"/>
          <a:ext cx="6176776" cy="595967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DE0A828-0429-4CED-962E-317D975AB9B8}">
      <dsp:nvSpPr>
        <dsp:cNvPr id="0" name=""/>
        <dsp:cNvSpPr/>
      </dsp:nvSpPr>
      <dsp:spPr>
        <a:xfrm>
          <a:off x="180280" y="3116727"/>
          <a:ext cx="327782" cy="327782"/>
        </a:xfrm>
        <a:prstGeom prst="rect">
          <a:avLst/>
        </a:prstGeom>
        <a:solidFill>
          <a:schemeClr val="bg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F1393B9-ED93-41C5-B51A-D11470348498}">
      <dsp:nvSpPr>
        <dsp:cNvPr id="0" name=""/>
        <dsp:cNvSpPr/>
      </dsp:nvSpPr>
      <dsp:spPr>
        <a:xfrm>
          <a:off x="688342" y="2982634"/>
          <a:ext cx="5488433" cy="5959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073" tIns="63073" rIns="63073" bIns="63073" numCol="1" spcCol="1270" anchor="ctr" anchorCtr="0">
          <a:noAutofit/>
        </a:bodyPr>
        <a:lstStyle/>
        <a:p>
          <a:pPr marL="0" lvl="0" indent="0" algn="l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latin typeface="Franklin Gothic Book" panose="020B0503020102020204"/>
            </a:rPr>
            <a:t>Long-term scope </a:t>
          </a:r>
        </a:p>
      </dsp:txBody>
      <dsp:txXfrm>
        <a:off x="688342" y="2982634"/>
        <a:ext cx="5488433" cy="59596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9A872D-B56A-49B4-9DB2-312F56E89230}">
      <dsp:nvSpPr>
        <dsp:cNvPr id="0" name=""/>
        <dsp:cNvSpPr/>
      </dsp:nvSpPr>
      <dsp:spPr>
        <a:xfrm>
          <a:off x="694284" y="1121960"/>
          <a:ext cx="2613903" cy="215592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005" tIns="40005" rIns="40005" bIns="40005" numCol="1" spcCol="1270" anchor="t" anchorCtr="0">
          <a:noAutofit/>
        </a:bodyPr>
        <a:lstStyle/>
        <a:p>
          <a:pPr marL="228600" lvl="1" indent="-228600" algn="l" defTabSz="9334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>
              <a:latin typeface="Franklin Gothic Book" panose="020B0503020102020204"/>
            </a:rPr>
            <a:t> Personalized restaurant recommendation </a:t>
          </a:r>
          <a:endParaRPr lang="en-US" sz="2100" kern="1200"/>
        </a:p>
        <a:p>
          <a:pPr marL="228600" lvl="1" indent="-228600" algn="l" defTabSz="9334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>
              <a:latin typeface="Franklin Gothic Book" panose="020B0503020102020204"/>
            </a:rPr>
            <a:t> Increase customer satisfication</a:t>
          </a:r>
          <a:endParaRPr lang="en-US" sz="2100" kern="1200"/>
        </a:p>
      </dsp:txBody>
      <dsp:txXfrm>
        <a:off x="743898" y="1171574"/>
        <a:ext cx="2514675" cy="1594711"/>
      </dsp:txXfrm>
    </dsp:sp>
    <dsp:sp modelId="{E69AE7F7-3990-497E-9745-AA320B5EB140}">
      <dsp:nvSpPr>
        <dsp:cNvPr id="0" name=""/>
        <dsp:cNvSpPr/>
      </dsp:nvSpPr>
      <dsp:spPr>
        <a:xfrm>
          <a:off x="2124448" y="1496148"/>
          <a:ext cx="3088416" cy="3088416"/>
        </a:xfrm>
        <a:prstGeom prst="leftCircularArrow">
          <a:avLst>
            <a:gd name="adj1" fmla="val 3816"/>
            <a:gd name="adj2" fmla="val 477068"/>
            <a:gd name="adj3" fmla="val 2252578"/>
            <a:gd name="adj4" fmla="val 9024489"/>
            <a:gd name="adj5" fmla="val 4452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C315676-4DED-4661-934C-C5B1CD5F0C27}">
      <dsp:nvSpPr>
        <dsp:cNvPr id="0" name=""/>
        <dsp:cNvSpPr/>
      </dsp:nvSpPr>
      <dsp:spPr>
        <a:xfrm>
          <a:off x="1275151" y="2815900"/>
          <a:ext cx="2323469" cy="923967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4295" tIns="49530" rIns="74295" bIns="49530" numCol="1" spcCol="1270" anchor="ctr" anchorCtr="0">
          <a:noAutofit/>
        </a:bodyPr>
        <a:lstStyle/>
        <a:p>
          <a:pPr marL="0" lvl="0" indent="0" algn="ctr" defTabSz="1733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>
              <a:latin typeface="Franklin Gothic Book" panose="020B0503020102020204"/>
            </a:rPr>
            <a:t>Objective</a:t>
          </a:r>
          <a:endParaRPr lang="en-US" sz="3900" kern="1200"/>
        </a:p>
      </dsp:txBody>
      <dsp:txXfrm>
        <a:off x="1302213" y="2842962"/>
        <a:ext cx="2269345" cy="869843"/>
      </dsp:txXfrm>
    </dsp:sp>
    <dsp:sp modelId="{A10C90C7-9E8B-40CC-ADDB-49813FC3560A}">
      <dsp:nvSpPr>
        <dsp:cNvPr id="0" name=""/>
        <dsp:cNvSpPr/>
      </dsp:nvSpPr>
      <dsp:spPr>
        <a:xfrm>
          <a:off x="4159819" y="1121960"/>
          <a:ext cx="2613903" cy="215592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6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005" tIns="40005" rIns="40005" bIns="40005" numCol="1" spcCol="1270" anchor="t" anchorCtr="0">
          <a:noAutofit/>
        </a:bodyPr>
        <a:lstStyle/>
        <a:p>
          <a:pPr marL="228600" lvl="1" indent="-228600" algn="l" defTabSz="9334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>
              <a:latin typeface="Franklin Gothic Book" panose="020B0503020102020204"/>
            </a:rPr>
            <a:t>  Exploring Yelp Review Data</a:t>
          </a:r>
          <a:endParaRPr lang="en-US" sz="2100" kern="1200"/>
        </a:p>
        <a:p>
          <a:pPr marL="228600" lvl="1" indent="-228600" algn="l" defTabSz="9334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>
              <a:latin typeface="Franklin Gothic Book" panose="020B0503020102020204"/>
            </a:rPr>
            <a:t> Identifying similarities of restaurants </a:t>
          </a:r>
        </a:p>
      </dsp:txBody>
      <dsp:txXfrm>
        <a:off x="4209433" y="1633557"/>
        <a:ext cx="2514675" cy="1594711"/>
      </dsp:txXfrm>
    </dsp:sp>
    <dsp:sp modelId="{6B58090B-F450-4515-B172-37B66EB459D9}">
      <dsp:nvSpPr>
        <dsp:cNvPr id="0" name=""/>
        <dsp:cNvSpPr/>
      </dsp:nvSpPr>
      <dsp:spPr>
        <a:xfrm>
          <a:off x="5568201" y="-269252"/>
          <a:ext cx="3422414" cy="3422414"/>
        </a:xfrm>
        <a:prstGeom prst="circularArrow">
          <a:avLst>
            <a:gd name="adj1" fmla="val 3444"/>
            <a:gd name="adj2" fmla="val 426688"/>
            <a:gd name="adj3" fmla="val 19397802"/>
            <a:gd name="adj4" fmla="val 12575511"/>
            <a:gd name="adj5" fmla="val 4017"/>
          </a:avLst>
        </a:prstGeom>
        <a:solidFill>
          <a:schemeClr val="accent4">
            <a:hueOff val="4803510"/>
            <a:satOff val="18182"/>
            <a:lumOff val="-1177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678D079-DBDF-4468-9E73-C749DB218C9F}">
      <dsp:nvSpPr>
        <dsp:cNvPr id="0" name=""/>
        <dsp:cNvSpPr/>
      </dsp:nvSpPr>
      <dsp:spPr>
        <a:xfrm>
          <a:off x="4740687" y="659976"/>
          <a:ext cx="2323469" cy="923967"/>
        </a:xfrm>
        <a:prstGeom prst="roundRect">
          <a:avLst>
            <a:gd name="adj" fmla="val 10000"/>
          </a:avLst>
        </a:prstGeom>
        <a:solidFill>
          <a:schemeClr val="accent6"/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4295" tIns="49530" rIns="74295" bIns="49530" numCol="1" spcCol="1270" anchor="ctr" anchorCtr="0">
          <a:noAutofit/>
        </a:bodyPr>
        <a:lstStyle/>
        <a:p>
          <a:pPr marL="0" lvl="0" indent="0" algn="ctr" defTabSz="1733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>
              <a:latin typeface="Franklin Gothic Book" panose="020B0503020102020204"/>
            </a:rPr>
            <a:t>Approach </a:t>
          </a:r>
          <a:endParaRPr lang="en-US" sz="3900" kern="1200"/>
        </a:p>
      </dsp:txBody>
      <dsp:txXfrm>
        <a:off x="4767749" y="687038"/>
        <a:ext cx="2269345" cy="869843"/>
      </dsp:txXfrm>
    </dsp:sp>
    <dsp:sp modelId="{69A8C1F3-29BF-4B26-B9A9-E911ADE4DB98}">
      <dsp:nvSpPr>
        <dsp:cNvPr id="0" name=""/>
        <dsp:cNvSpPr/>
      </dsp:nvSpPr>
      <dsp:spPr>
        <a:xfrm>
          <a:off x="7625355" y="1121960"/>
          <a:ext cx="2613903" cy="215592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4">
              <a:hueOff val="4803510"/>
              <a:satOff val="18182"/>
              <a:lumOff val="-117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005" tIns="40005" rIns="40005" bIns="40005" numCol="1" spcCol="1270" anchor="t" anchorCtr="0">
          <a:noAutofit/>
        </a:bodyPr>
        <a:lstStyle/>
        <a:p>
          <a:pPr marL="228600" lvl="1" indent="-228600" algn="l" defTabSz="9334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>
              <a:latin typeface="Franklin Gothic Book" panose="020B0503020102020204"/>
            </a:rPr>
            <a:t> </a:t>
          </a:r>
          <a:r>
            <a:rPr lang="en-US" sz="2100" kern="1200"/>
            <a:t>Natural language processing (NLP) </a:t>
          </a:r>
        </a:p>
        <a:p>
          <a:pPr marL="228600" lvl="1" indent="-228600" algn="l" defTabSz="9334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>
              <a:latin typeface="Franklin Gothic Book" panose="020B0503020102020204"/>
            </a:rPr>
            <a:t> Cosine similarity for finding closest review </a:t>
          </a:r>
          <a:endParaRPr lang="en-US" sz="2100" kern="1200"/>
        </a:p>
      </dsp:txBody>
      <dsp:txXfrm>
        <a:off x="7674969" y="1171574"/>
        <a:ext cx="2514675" cy="1594711"/>
      </dsp:txXfrm>
    </dsp:sp>
    <dsp:sp modelId="{A7FA8EE1-8848-4B2D-9FAF-30FFC5444A2A}">
      <dsp:nvSpPr>
        <dsp:cNvPr id="0" name=""/>
        <dsp:cNvSpPr/>
      </dsp:nvSpPr>
      <dsp:spPr>
        <a:xfrm>
          <a:off x="8206223" y="2815900"/>
          <a:ext cx="2323469" cy="923967"/>
        </a:xfrm>
        <a:prstGeom prst="roundRect">
          <a:avLst>
            <a:gd name="adj" fmla="val 10000"/>
          </a:avLst>
        </a:prstGeom>
        <a:solidFill>
          <a:schemeClr val="accent4">
            <a:hueOff val="4803510"/>
            <a:satOff val="18182"/>
            <a:lumOff val="-1177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4295" tIns="49530" rIns="74295" bIns="49530" numCol="1" spcCol="1270" anchor="ctr" anchorCtr="0">
          <a:noAutofit/>
        </a:bodyPr>
        <a:lstStyle/>
        <a:p>
          <a:pPr marL="0" lvl="0" indent="0" algn="ctr" defTabSz="1733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>
              <a:latin typeface="Franklin Gothic Book" panose="020B0503020102020204"/>
            </a:rPr>
            <a:t> Solution </a:t>
          </a:r>
          <a:endParaRPr lang="en-US" sz="3900" kern="1200"/>
        </a:p>
      </dsp:txBody>
      <dsp:txXfrm>
        <a:off x="8233285" y="2842962"/>
        <a:ext cx="2269345" cy="86984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D909C3-9DB1-4883-9356-269490CEC803}">
      <dsp:nvSpPr>
        <dsp:cNvPr id="0" name=""/>
        <dsp:cNvSpPr/>
      </dsp:nvSpPr>
      <dsp:spPr>
        <a:xfrm>
          <a:off x="578553" y="0"/>
          <a:ext cx="6970892" cy="4356808"/>
        </a:xfrm>
        <a:prstGeom prst="swooshArrow">
          <a:avLst>
            <a:gd name="adj1" fmla="val 25000"/>
            <a:gd name="adj2" fmla="val 25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5811D73-FC98-4442-BFA3-0D7401A4272C}">
      <dsp:nvSpPr>
        <dsp:cNvPr id="0" name=""/>
        <dsp:cNvSpPr/>
      </dsp:nvSpPr>
      <dsp:spPr>
        <a:xfrm>
          <a:off x="1265186" y="3239722"/>
          <a:ext cx="160330" cy="16033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EA631F-91C9-437E-9AA2-3AE224F0496B}">
      <dsp:nvSpPr>
        <dsp:cNvPr id="0" name=""/>
        <dsp:cNvSpPr/>
      </dsp:nvSpPr>
      <dsp:spPr>
        <a:xfrm>
          <a:off x="1345351" y="3319887"/>
          <a:ext cx="1192022" cy="10369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4956" tIns="0" rIns="0" bIns="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Get review text</a:t>
          </a:r>
        </a:p>
      </dsp:txBody>
      <dsp:txXfrm>
        <a:off x="1345351" y="3319887"/>
        <a:ext cx="1192022" cy="1036920"/>
      </dsp:txXfrm>
    </dsp:sp>
    <dsp:sp modelId="{73E89D6E-E79C-4DDC-AFC8-6A4EA4DAC29A}">
      <dsp:nvSpPr>
        <dsp:cNvPr id="0" name=""/>
        <dsp:cNvSpPr/>
      </dsp:nvSpPr>
      <dsp:spPr>
        <a:xfrm>
          <a:off x="2397956" y="2226328"/>
          <a:ext cx="278835" cy="27883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0B2EB53-10C0-4923-A323-50377BB9D32A}">
      <dsp:nvSpPr>
        <dsp:cNvPr id="0" name=""/>
        <dsp:cNvSpPr/>
      </dsp:nvSpPr>
      <dsp:spPr>
        <a:xfrm>
          <a:off x="2537374" y="2365746"/>
          <a:ext cx="1463887" cy="19910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7749" tIns="0" rIns="0" bIns="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Cleanse text and remove punctuations</a:t>
          </a:r>
        </a:p>
      </dsp:txBody>
      <dsp:txXfrm>
        <a:off x="2537374" y="2365746"/>
        <a:ext cx="1463887" cy="1991061"/>
      </dsp:txXfrm>
    </dsp:sp>
    <dsp:sp modelId="{219E7CD6-3D27-4F72-845B-0ACF2011FEC1}">
      <dsp:nvSpPr>
        <dsp:cNvPr id="0" name=""/>
        <dsp:cNvSpPr/>
      </dsp:nvSpPr>
      <dsp:spPr>
        <a:xfrm>
          <a:off x="3844416" y="1479571"/>
          <a:ext cx="369457" cy="36945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61C2A02-9744-4513-8E0B-C33A0845C2E4}">
      <dsp:nvSpPr>
        <dsp:cNvPr id="0" name=""/>
        <dsp:cNvSpPr/>
      </dsp:nvSpPr>
      <dsp:spPr>
        <a:xfrm>
          <a:off x="4029145" y="1664300"/>
          <a:ext cx="1463887" cy="26925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5768" tIns="0" rIns="0" bIns="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Tokenize</a:t>
          </a:r>
        </a:p>
      </dsp:txBody>
      <dsp:txXfrm>
        <a:off x="4029145" y="1664300"/>
        <a:ext cx="1463887" cy="2692507"/>
      </dsp:txXfrm>
    </dsp:sp>
    <dsp:sp modelId="{F62490DD-06C3-423C-B1C0-A45A29ACB306}">
      <dsp:nvSpPr>
        <dsp:cNvPr id="0" name=""/>
        <dsp:cNvSpPr/>
      </dsp:nvSpPr>
      <dsp:spPr>
        <a:xfrm>
          <a:off x="5419838" y="985509"/>
          <a:ext cx="494933" cy="49493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93542C-F4CB-4431-A87E-4A3DE19714D9}">
      <dsp:nvSpPr>
        <dsp:cNvPr id="0" name=""/>
        <dsp:cNvSpPr/>
      </dsp:nvSpPr>
      <dsp:spPr>
        <a:xfrm>
          <a:off x="5667305" y="1232976"/>
          <a:ext cx="1463887" cy="31238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2255" tIns="0" rIns="0" bIns="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Remove stop words</a:t>
          </a:r>
        </a:p>
      </dsp:txBody>
      <dsp:txXfrm>
        <a:off x="5667305" y="1232976"/>
        <a:ext cx="1463887" cy="312383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CF6388-FC7A-3344-B83F-75CACBBA405F}">
      <dsp:nvSpPr>
        <dsp:cNvPr id="0" name=""/>
        <dsp:cNvSpPr/>
      </dsp:nvSpPr>
      <dsp:spPr>
        <a:xfrm rot="5400000">
          <a:off x="599444" y="1231611"/>
          <a:ext cx="1089253" cy="1240076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4">
            <a:lumMod val="40000"/>
            <a:lumOff val="6000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1BBCF03-D044-2944-880B-E84B20EBA627}">
      <dsp:nvSpPr>
        <dsp:cNvPr id="0" name=""/>
        <dsp:cNvSpPr/>
      </dsp:nvSpPr>
      <dsp:spPr>
        <a:xfrm>
          <a:off x="310858" y="24151"/>
          <a:ext cx="1833662" cy="1283504"/>
        </a:xfrm>
        <a:prstGeom prst="roundRect">
          <a:avLst>
            <a:gd name="adj" fmla="val 16670"/>
          </a:avLst>
        </a:prstGeom>
        <a:solidFill>
          <a:schemeClr val="accent4"/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User Profile</a:t>
          </a:r>
        </a:p>
      </dsp:txBody>
      <dsp:txXfrm>
        <a:off x="373525" y="86818"/>
        <a:ext cx="1708328" cy="1158170"/>
      </dsp:txXfrm>
    </dsp:sp>
    <dsp:sp modelId="{2328A682-EEDE-254E-9D0C-76BE4D7E4735}">
      <dsp:nvSpPr>
        <dsp:cNvPr id="0" name=""/>
        <dsp:cNvSpPr/>
      </dsp:nvSpPr>
      <dsp:spPr>
        <a:xfrm>
          <a:off x="2144520" y="146562"/>
          <a:ext cx="1333631" cy="10373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171450" lvl="1" indent="-171450" algn="ctr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Yelp Login</a:t>
          </a:r>
        </a:p>
      </dsp:txBody>
      <dsp:txXfrm>
        <a:off x="2144520" y="146562"/>
        <a:ext cx="1333631" cy="1037384"/>
      </dsp:txXfrm>
    </dsp:sp>
    <dsp:sp modelId="{803ADAD7-DC55-0C43-9BB2-789F8BCBB0AA}">
      <dsp:nvSpPr>
        <dsp:cNvPr id="0" name=""/>
        <dsp:cNvSpPr/>
      </dsp:nvSpPr>
      <dsp:spPr>
        <a:xfrm rot="5400000">
          <a:off x="2119745" y="2673409"/>
          <a:ext cx="1089253" cy="1240076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5">
            <a:lumMod val="40000"/>
            <a:lumOff val="6000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6CE8ECB-E5FC-2D43-8193-04E76FA8595A}">
      <dsp:nvSpPr>
        <dsp:cNvPr id="0" name=""/>
        <dsp:cNvSpPr/>
      </dsp:nvSpPr>
      <dsp:spPr>
        <a:xfrm>
          <a:off x="1831159" y="1465949"/>
          <a:ext cx="1833662" cy="1283504"/>
        </a:xfrm>
        <a:prstGeom prst="roundRect">
          <a:avLst>
            <a:gd name="adj" fmla="val 16670"/>
          </a:avLst>
        </a:prstGeom>
        <a:solidFill>
          <a:schemeClr val="accent6"/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Reviews</a:t>
          </a:r>
        </a:p>
      </dsp:txBody>
      <dsp:txXfrm>
        <a:off x="1893826" y="1528616"/>
        <a:ext cx="1708328" cy="1158170"/>
      </dsp:txXfrm>
    </dsp:sp>
    <dsp:sp modelId="{627DAF41-012A-8349-B8EC-66C395FB1783}">
      <dsp:nvSpPr>
        <dsp:cNvPr id="0" name=""/>
        <dsp:cNvSpPr/>
      </dsp:nvSpPr>
      <dsp:spPr>
        <a:xfrm>
          <a:off x="3664821" y="1588361"/>
          <a:ext cx="1333631" cy="10373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171450" lvl="1" indent="-171450" algn="ctr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Highlight customer history</a:t>
          </a:r>
        </a:p>
      </dsp:txBody>
      <dsp:txXfrm>
        <a:off x="3664821" y="1588361"/>
        <a:ext cx="1333631" cy="1037384"/>
      </dsp:txXfrm>
    </dsp:sp>
    <dsp:sp modelId="{B39A5CD6-020E-D442-9D80-1F41C7635AB1}">
      <dsp:nvSpPr>
        <dsp:cNvPr id="0" name=""/>
        <dsp:cNvSpPr/>
      </dsp:nvSpPr>
      <dsp:spPr>
        <a:xfrm>
          <a:off x="3351460" y="2907748"/>
          <a:ext cx="1833662" cy="1283504"/>
        </a:xfrm>
        <a:prstGeom prst="roundRect">
          <a:avLst>
            <a:gd name="adj" fmla="val 16670"/>
          </a:avLst>
        </a:prstGeom>
        <a:solidFill>
          <a:schemeClr val="accent5"/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Recommend</a:t>
          </a:r>
        </a:p>
      </dsp:txBody>
      <dsp:txXfrm>
        <a:off x="3414127" y="2970415"/>
        <a:ext cx="1708328" cy="1158170"/>
      </dsp:txXfrm>
    </dsp:sp>
    <dsp:sp modelId="{A3AEE465-8290-D243-9CA0-545F1DA3DB2B}">
      <dsp:nvSpPr>
        <dsp:cNvPr id="0" name=""/>
        <dsp:cNvSpPr/>
      </dsp:nvSpPr>
      <dsp:spPr>
        <a:xfrm>
          <a:off x="5185122" y="3030159"/>
          <a:ext cx="1333631" cy="10373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171450" lvl="1" indent="-171450" algn="ctr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Derived from user’s reviews</a:t>
          </a:r>
        </a:p>
      </dsp:txBody>
      <dsp:txXfrm>
        <a:off x="5185122" y="3030159"/>
        <a:ext cx="1333631" cy="103738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F411311-EC85-4D3C-A37A-70ADE2D7402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B77A1D2-69E4-4BC7-9E13-AAABBCF0658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7D59C1-1353-4740-BF39-8CF7540392D9}" type="datetimeFigureOut">
              <a:rPr lang="en-US" smtClean="0"/>
              <a:t>10/12/2019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72A1B1-3904-40D2-8573-A90EB3B51D8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964B0C-ADAA-48EF-8DAF-5B5FB665CEB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45AECB-6015-4480-938D-9A5BD0E958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1765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61F673-8DB5-49DB-9DB5-C449FC3471E2}" type="datetimeFigureOut">
              <a:rPr lang="en-US" smtClean="0"/>
              <a:t>10/12/2019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FFE2E9-7827-482E-8149-B87DE7FAEC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2713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FFE2E9-7827-482E-8149-B87DE7FAEC7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7377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FFE2E9-7827-482E-8149-B87DE7FAEC7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5910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FFE2E9-7827-482E-8149-B87DE7FAEC7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1622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10/12/2019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3779624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10/12/2019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4251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10/12/2019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4996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10/12/2019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4056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10/12/2019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6659419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10/12/2019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1953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10/12/2019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5969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10/12/2019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7912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10/12/2019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8326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10/12/2019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6845126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10/12/2019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5639386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10/12/2019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701515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mailto:dutta33@purdue.edu" TargetMode="External"/><Relationship Id="rId3" Type="http://schemas.openxmlformats.org/officeDocument/2006/relationships/image" Target="../media/image36.jpeg"/><Relationship Id="rId7" Type="http://schemas.openxmlformats.org/officeDocument/2006/relationships/hyperlink" Target="mailto:liao71@purdue.edu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hyperlink" Target="mailto:jvasanda@purdue.edu" TargetMode="External"/><Relationship Id="rId5" Type="http://schemas.openxmlformats.org/officeDocument/2006/relationships/hyperlink" Target="mailto:husain2@purdue.edu" TargetMode="External"/><Relationship Id="rId4" Type="http://schemas.openxmlformats.org/officeDocument/2006/relationships/hyperlink" Target="mailto:ramakr17@purdue.edu" TargetMode="External"/><Relationship Id="rId9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iu1498/Movie-Recommender-System-ShinyApp" TargetMode="External"/><Relationship Id="rId2" Type="http://schemas.openxmlformats.org/officeDocument/2006/relationships/hyperlink" Target="https://www.kaggle.com/fahd09/yelp-dataset-surpriseme-recommendation-system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kaggle.com/yelp-dataset/yelp-dataset" TargetMode="External"/><Relationship Id="rId4" Type="http://schemas.openxmlformats.org/officeDocument/2006/relationships/hyperlink" Target="http://rpubs.com/LuizFelipeBrito/NLP_Text_Mining_001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8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1.xml"/><Relationship Id="rId11" Type="http://schemas.openxmlformats.org/officeDocument/2006/relationships/image" Target="../media/image19.svg"/><Relationship Id="rId5" Type="http://schemas.openxmlformats.org/officeDocument/2006/relationships/diagramLayout" Target="../diagrams/layout1.xml"/><Relationship Id="rId10" Type="http://schemas.openxmlformats.org/officeDocument/2006/relationships/image" Target="../media/image18.png"/><Relationship Id="rId4" Type="http://schemas.openxmlformats.org/officeDocument/2006/relationships/diagramData" Target="../diagrams/data1.xml"/><Relationship Id="rId9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A hand holding a cellphone&#10;&#10;Description generated with very high confidence">
            <a:extLst>
              <a:ext uri="{FF2B5EF4-FFF2-40B4-BE49-F238E27FC236}">
                <a16:creationId xmlns:a16="http://schemas.microsoft.com/office/drawing/2014/main" id="{0461DC49-1338-C24E-A3BB-5919AD12F59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828"/>
          <a:stretch/>
        </p:blipFill>
        <p:spPr>
          <a:xfrm>
            <a:off x="20" y="10"/>
            <a:ext cx="12191980" cy="6859300"/>
          </a:xfrm>
          <a:prstGeom prst="rect">
            <a:avLst/>
          </a:prstGeom>
        </p:spPr>
      </p:pic>
      <p:sp>
        <p:nvSpPr>
          <p:cNvPr id="57" name="Rectangle 56">
            <a:extLst>
              <a:ext uri="{FF2B5EF4-FFF2-40B4-BE49-F238E27FC236}">
                <a16:creationId xmlns:a16="http://schemas.microsoft.com/office/drawing/2014/main" id="{EF1A96B9-F717-4812-9DB0-C99D994623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560" y="1137137"/>
            <a:ext cx="9867482" cy="4570327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Freeform 6">
            <a:extLst>
              <a:ext uri="{FF2B5EF4-FFF2-40B4-BE49-F238E27FC236}">
                <a16:creationId xmlns:a16="http://schemas.microsoft.com/office/drawing/2014/main" id="{226038F9-8CE0-4A41-9EF0-3A27023DEF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52858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61" name="Freeform 6">
            <a:extLst>
              <a:ext uri="{FF2B5EF4-FFF2-40B4-BE49-F238E27FC236}">
                <a16:creationId xmlns:a16="http://schemas.microsoft.com/office/drawing/2014/main" id="{BB5C5996-5C1E-4768-90AE-87BED835C6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C93519-6B29-1346-9FCB-0835B80531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45795" y="2603704"/>
            <a:ext cx="8699895" cy="2436892"/>
          </a:xfrm>
        </p:spPr>
        <p:txBody>
          <a:bodyPr>
            <a:normAutofit/>
          </a:bodyPr>
          <a:lstStyle/>
          <a:p>
            <a:br>
              <a:rPr lang="en-US" sz="4500" b="1">
                <a:ea typeface="+mj-lt"/>
                <a:cs typeface="+mj-lt"/>
              </a:rPr>
            </a:br>
            <a:r>
              <a:rPr lang="en-US" sz="4500" b="1">
                <a:ea typeface="+mj-lt"/>
                <a:cs typeface="+mj-lt"/>
              </a:rPr>
              <a:t> W.O.M. Restaurant Recommendation System</a:t>
            </a:r>
            <a:endParaRPr lang="en-US" sz="450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6E661E49-0788-40C2-A5B6-638ADED711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</a:pPr>
            <a:endParaRPr lang="en-US">
              <a:solidFill>
                <a:srgbClr val="191B0E"/>
              </a:solidFill>
            </a:endParaRPr>
          </a:p>
          <a:p>
            <a:pPr>
              <a:spcAft>
                <a:spcPts val="600"/>
              </a:spcAft>
            </a:pPr>
            <a:endParaRPr lang="en-US">
              <a:solidFill>
                <a:srgbClr val="191B0E"/>
              </a:solidFill>
            </a:endParaRPr>
          </a:p>
          <a:p>
            <a:pPr>
              <a:spcAft>
                <a:spcPts val="600"/>
              </a:spcAft>
            </a:pPr>
            <a:endParaRPr lang="en-US">
              <a:solidFill>
                <a:srgbClr val="191B0E"/>
              </a:solidFill>
            </a:endParaRPr>
          </a:p>
        </p:txBody>
      </p:sp>
      <p:pic>
        <p:nvPicPr>
          <p:cNvPr id="5" name="Picture 4" descr="A picture containing game, drawing&#10;&#10;Description generated with very high confidence">
            <a:extLst>
              <a:ext uri="{FF2B5EF4-FFF2-40B4-BE49-F238E27FC236}">
                <a16:creationId xmlns:a16="http://schemas.microsoft.com/office/drawing/2014/main" id="{89C65E2A-EBBB-4990-92A5-69375392E5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5903" y="2259881"/>
            <a:ext cx="1238250" cy="123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5803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FCF84AE-05BC-4349-A738-C6BFAA9B07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8576" y="-620712"/>
            <a:ext cx="12192000" cy="81280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9D9D6BF1-DFF2-4526-9D13-BF339D8C41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A54D4DB6-FB18-4CAE-8905-E0053C9256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1DBD6488-9429-4FFA-8AE8-C4022C39B0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EF1A96B9-F717-4812-9DB0-C99D994623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560" y="1137137"/>
            <a:ext cx="9867482" cy="4570327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6">
            <a:extLst>
              <a:ext uri="{FF2B5EF4-FFF2-40B4-BE49-F238E27FC236}">
                <a16:creationId xmlns:a16="http://schemas.microsoft.com/office/drawing/2014/main" id="{226038F9-8CE0-4A41-9EF0-3A27023DEF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52858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8" name="Freeform 6">
            <a:extLst>
              <a:ext uri="{FF2B5EF4-FFF2-40B4-BE49-F238E27FC236}">
                <a16:creationId xmlns:a16="http://schemas.microsoft.com/office/drawing/2014/main" id="{BB5C5996-5C1E-4768-90AE-87BED835C6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6CC92B-31A1-41F5-A332-AF2AFF11E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2636" y="2789961"/>
            <a:ext cx="8361229" cy="12780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89000"/>
              </a:lnSpc>
            </a:pPr>
            <a:r>
              <a:rPr lang="en-US" sz="7200" cap="all" dirty="0"/>
              <a:t>Methodology</a:t>
            </a:r>
          </a:p>
        </p:txBody>
      </p:sp>
    </p:spTree>
    <p:extLst>
      <p:ext uri="{BB962C8B-B14F-4D97-AF65-F5344CB8AC3E}">
        <p14:creationId xmlns:p14="http://schemas.microsoft.com/office/powerpoint/2010/main" val="21284114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A7DEE7D2-7DED-4827-BCCF-9B236EC26D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2359"/>
          <a:stretch/>
        </p:blipFill>
        <p:spPr>
          <a:xfrm>
            <a:off x="2545005" y="1433297"/>
            <a:ext cx="7796251" cy="479071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0F0BF4-3376-4054-9352-A5DEE7D98F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+mj-lt"/>
                <a:cs typeface="+mj-lt"/>
              </a:rPr>
              <a:t>Exploration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33025B4-6BE4-4E37-B3B9-10476456CAFE}"/>
              </a:ext>
            </a:extLst>
          </p:cNvPr>
          <p:cNvCxnSpPr/>
          <p:nvPr/>
        </p:nvCxnSpPr>
        <p:spPr>
          <a:xfrm>
            <a:off x="699911" y="6372578"/>
            <a:ext cx="11486443" cy="14111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B7C9AE7-6970-4CFF-A68B-FC4243D03F99}"/>
              </a:ext>
            </a:extLst>
          </p:cNvPr>
          <p:cNvSpPr txBox="1"/>
          <p:nvPr/>
        </p:nvSpPr>
        <p:spPr>
          <a:xfrm>
            <a:off x="1367720" y="6419496"/>
            <a:ext cx="82409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Samir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FDF022-BFB7-4EAF-AA1C-3211F0A42EC1}"/>
              </a:ext>
            </a:extLst>
          </p:cNvPr>
          <p:cNvSpPr txBox="1"/>
          <p:nvPr/>
        </p:nvSpPr>
        <p:spPr>
          <a:xfrm>
            <a:off x="2411942" y="6419496"/>
            <a:ext cx="205175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Business Problem 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76F341D-F19E-4859-A15D-F0EF987BC9B7}"/>
              </a:ext>
            </a:extLst>
          </p:cNvPr>
          <p:cNvSpPr txBox="1"/>
          <p:nvPr/>
        </p:nvSpPr>
        <p:spPr>
          <a:xfrm>
            <a:off x="4331053" y="6419496"/>
            <a:ext cx="205175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Analytics Problem 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767BEC8-5315-4A1F-9FB0-8AEBD08ACA7C}"/>
              </a:ext>
            </a:extLst>
          </p:cNvPr>
          <p:cNvSpPr txBox="1"/>
          <p:nvPr/>
        </p:nvSpPr>
        <p:spPr>
          <a:xfrm>
            <a:off x="6377164" y="6419496"/>
            <a:ext cx="107809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u="sng">
                <a:solidFill>
                  <a:schemeClr val="tx1">
                    <a:lumMod val="50000"/>
                    <a:lumOff val="50000"/>
                  </a:schemeClr>
                </a:solidFill>
              </a:rPr>
              <a:t>Solution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03A4BFB-343A-442A-800A-F392E39E39ED}"/>
              </a:ext>
            </a:extLst>
          </p:cNvPr>
          <p:cNvSpPr txBox="1"/>
          <p:nvPr/>
        </p:nvSpPr>
        <p:spPr>
          <a:xfrm>
            <a:off x="7590720" y="6419496"/>
            <a:ext cx="205175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App Presentation 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0E08C2A-BD4B-46F8-BBDA-1C4651C08AF0}"/>
              </a:ext>
            </a:extLst>
          </p:cNvPr>
          <p:cNvSpPr txBox="1"/>
          <p:nvPr/>
        </p:nvSpPr>
        <p:spPr>
          <a:xfrm>
            <a:off x="9777941" y="6419496"/>
            <a:ext cx="205175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Long-term Scope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1021E1F-BB66-4A02-8EEA-BD9276F025E3}"/>
              </a:ext>
            </a:extLst>
          </p:cNvPr>
          <p:cNvSpPr/>
          <p:nvPr/>
        </p:nvSpPr>
        <p:spPr>
          <a:xfrm>
            <a:off x="3581400" y="1679575"/>
            <a:ext cx="1054100" cy="4400550"/>
          </a:xfrm>
          <a:prstGeom prst="rect">
            <a:avLst/>
          </a:prstGeom>
          <a:solidFill>
            <a:srgbClr val="00B050">
              <a:alpha val="8000"/>
            </a:srgbClr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873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977FD-094D-714D-9BC6-460A185A31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Document-Term Matrix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F8A4551-2DEB-3A47-BEA4-7DF3C4ADB2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45791" y="2331605"/>
            <a:ext cx="4652818" cy="3198091"/>
          </a:xfrm>
          <a:prstGeom prst="rect">
            <a:avLst/>
          </a:prstGeom>
        </p:spPr>
      </p:pic>
      <p:sp>
        <p:nvSpPr>
          <p:cNvPr id="5" name="Arc 42">
            <a:extLst>
              <a:ext uri="{FF2B5EF4-FFF2-40B4-BE49-F238E27FC236}">
                <a16:creationId xmlns:a16="http://schemas.microsoft.com/office/drawing/2014/main" id="{148AB122-EC61-6D43-8625-F7BDE845A50B}"/>
              </a:ext>
            </a:extLst>
          </p:cNvPr>
          <p:cNvSpPr>
            <a:spLocks/>
          </p:cNvSpPr>
          <p:nvPr/>
        </p:nvSpPr>
        <p:spPr bwMode="auto">
          <a:xfrm>
            <a:off x="7983506" y="2103953"/>
            <a:ext cx="640866" cy="295399"/>
          </a:xfrm>
          <a:custGeom>
            <a:avLst/>
            <a:gdLst>
              <a:gd name="T0" fmla="*/ 0 w 21600"/>
              <a:gd name="T1" fmla="*/ 2147483647 h 21600"/>
              <a:gd name="T2" fmla="*/ 2147483647 w 21600"/>
              <a:gd name="T3" fmla="*/ 0 h 21600"/>
              <a:gd name="T4" fmla="*/ 2147483647 w 21600"/>
              <a:gd name="T5" fmla="*/ 2147483647 h 21600"/>
              <a:gd name="T6" fmla="*/ 0 60000 65536"/>
              <a:gd name="T7" fmla="*/ 0 60000 65536"/>
              <a:gd name="T8" fmla="*/ 0 60000 65536"/>
              <a:gd name="T9" fmla="*/ 0 w 21600"/>
              <a:gd name="T10" fmla="*/ 0 h 21600"/>
              <a:gd name="T11" fmla="*/ 21600 w 21600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1600" fill="none" extrusionOk="0">
                <a:moveTo>
                  <a:pt x="0" y="21600"/>
                </a:moveTo>
                <a:cubicBezTo>
                  <a:pt x="0" y="9676"/>
                  <a:pt x="9661" y="8"/>
                  <a:pt x="21585" y="0"/>
                </a:cubicBezTo>
              </a:path>
              <a:path w="21600" h="21600" stroke="0" extrusionOk="0">
                <a:moveTo>
                  <a:pt x="0" y="21600"/>
                </a:moveTo>
                <a:cubicBezTo>
                  <a:pt x="0" y="9676"/>
                  <a:pt x="9661" y="8"/>
                  <a:pt x="21585" y="0"/>
                </a:cubicBezTo>
                <a:lnTo>
                  <a:pt x="21600" y="21600"/>
                </a:lnTo>
                <a:close/>
              </a:path>
            </a:pathLst>
          </a:custGeom>
          <a:noFill/>
          <a:ln w="25400" cap="rnd">
            <a:solidFill>
              <a:schemeClr val="accent4"/>
            </a:solidFill>
            <a:round/>
            <a:headEnd/>
            <a:tailEnd type="triangle" w="lg" len="lg"/>
          </a:ln>
          <a:effectLst/>
        </p:spPr>
        <p:txBody>
          <a:bodyPr wrap="square" lIns="36000" tIns="36000" rIns="36000" bIns="36000" anchor="ctr">
            <a:noAutofit/>
          </a:bodyPr>
          <a:lstStyle/>
          <a:p>
            <a:pPr algn="ctr">
              <a:defRPr/>
            </a:pPr>
            <a:endParaRPr lang="en-US" sz="1200" dirty="0"/>
          </a:p>
        </p:txBody>
      </p:sp>
      <p:sp>
        <p:nvSpPr>
          <p:cNvPr id="6" name="Arc 42">
            <a:extLst>
              <a:ext uri="{FF2B5EF4-FFF2-40B4-BE49-F238E27FC236}">
                <a16:creationId xmlns:a16="http://schemas.microsoft.com/office/drawing/2014/main" id="{11E56750-A5FE-4F43-B72B-ACBCF73CD41D}"/>
              </a:ext>
            </a:extLst>
          </p:cNvPr>
          <p:cNvSpPr>
            <a:spLocks/>
          </p:cNvSpPr>
          <p:nvPr/>
        </p:nvSpPr>
        <p:spPr bwMode="auto">
          <a:xfrm flipH="1" flipV="1">
            <a:off x="3457574" y="5524733"/>
            <a:ext cx="873477" cy="164867"/>
          </a:xfrm>
          <a:custGeom>
            <a:avLst/>
            <a:gdLst>
              <a:gd name="T0" fmla="*/ 0 w 21600"/>
              <a:gd name="T1" fmla="*/ 2147483647 h 21600"/>
              <a:gd name="T2" fmla="*/ 2147483647 w 21600"/>
              <a:gd name="T3" fmla="*/ 0 h 21600"/>
              <a:gd name="T4" fmla="*/ 2147483647 w 21600"/>
              <a:gd name="T5" fmla="*/ 2147483647 h 21600"/>
              <a:gd name="T6" fmla="*/ 0 60000 65536"/>
              <a:gd name="T7" fmla="*/ 0 60000 65536"/>
              <a:gd name="T8" fmla="*/ 0 60000 65536"/>
              <a:gd name="T9" fmla="*/ 0 w 21600"/>
              <a:gd name="T10" fmla="*/ 0 h 21600"/>
              <a:gd name="T11" fmla="*/ 21600 w 21600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1600" fill="none" extrusionOk="0">
                <a:moveTo>
                  <a:pt x="0" y="21600"/>
                </a:moveTo>
                <a:cubicBezTo>
                  <a:pt x="0" y="9676"/>
                  <a:pt x="9661" y="8"/>
                  <a:pt x="21585" y="0"/>
                </a:cubicBezTo>
              </a:path>
              <a:path w="21600" h="21600" stroke="0" extrusionOk="0">
                <a:moveTo>
                  <a:pt x="0" y="21600"/>
                </a:moveTo>
                <a:cubicBezTo>
                  <a:pt x="0" y="9676"/>
                  <a:pt x="9661" y="8"/>
                  <a:pt x="21585" y="0"/>
                </a:cubicBezTo>
                <a:lnTo>
                  <a:pt x="21600" y="21600"/>
                </a:lnTo>
                <a:close/>
              </a:path>
            </a:pathLst>
          </a:custGeom>
          <a:noFill/>
          <a:ln w="25400" cap="rnd">
            <a:solidFill>
              <a:schemeClr val="accent6"/>
            </a:solidFill>
            <a:round/>
            <a:headEnd/>
            <a:tailEnd type="triangle" w="lg" len="lg"/>
          </a:ln>
          <a:effectLst/>
        </p:spPr>
        <p:txBody>
          <a:bodyPr wrap="square" lIns="36000" tIns="36000" rIns="36000" bIns="36000" anchor="ctr">
            <a:noAutofit/>
          </a:bodyPr>
          <a:lstStyle/>
          <a:p>
            <a:pPr algn="ctr">
              <a:defRPr/>
            </a:pPr>
            <a:endParaRPr lang="en-US" sz="1200" dirty="0"/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49865568-2E43-1D42-90B8-EC98FDC6D05A}"/>
              </a:ext>
            </a:extLst>
          </p:cNvPr>
          <p:cNvSpPr/>
          <p:nvPr/>
        </p:nvSpPr>
        <p:spPr>
          <a:xfrm>
            <a:off x="8498609" y="3371849"/>
            <a:ext cx="573954" cy="1914525"/>
          </a:xfrm>
          <a:prstGeom prst="rightBrace">
            <a:avLst>
              <a:gd name="adj1" fmla="val 63098"/>
              <a:gd name="adj2" fmla="val 50000"/>
            </a:avLst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8FB3242-2AD4-2E48-9A55-1C67A3491A36}"/>
              </a:ext>
            </a:extLst>
          </p:cNvPr>
          <p:cNvGrpSpPr/>
          <p:nvPr/>
        </p:nvGrpSpPr>
        <p:grpSpPr>
          <a:xfrm>
            <a:off x="8760040" y="1660008"/>
            <a:ext cx="1920223" cy="923967"/>
            <a:chOff x="8760040" y="1660008"/>
            <a:chExt cx="1920223" cy="923967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7CA88A95-CC4A-3A4E-9225-786A06849FEC}"/>
                </a:ext>
              </a:extLst>
            </p:cNvPr>
            <p:cNvSpPr/>
            <p:nvPr/>
          </p:nvSpPr>
          <p:spPr>
            <a:xfrm>
              <a:off x="8760040" y="1660008"/>
              <a:ext cx="1920223" cy="923967"/>
            </a:xfrm>
            <a:prstGeom prst="roundRect">
              <a:avLst>
                <a:gd name="adj" fmla="val 10000"/>
              </a:avLst>
            </a:prstGeom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" name="Rounded Rectangle 4">
              <a:extLst>
                <a:ext uri="{FF2B5EF4-FFF2-40B4-BE49-F238E27FC236}">
                  <a16:creationId xmlns:a16="http://schemas.microsoft.com/office/drawing/2014/main" id="{37B944B5-FB70-F042-9B67-69E515B2E166}"/>
                </a:ext>
              </a:extLst>
            </p:cNvPr>
            <p:cNvSpPr txBox="1"/>
            <p:nvPr/>
          </p:nvSpPr>
          <p:spPr>
            <a:xfrm>
              <a:off x="8782405" y="1764271"/>
              <a:ext cx="1875492" cy="718879"/>
            </a:xfrm>
            <a:prstGeom prst="rect">
              <a:avLst/>
            </a:prstGeom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4295" tIns="49530" rIns="74295" bIns="49530" numCol="1" spcCol="1270" anchor="ctr" anchorCtr="0">
              <a:noAutofit/>
            </a:bodyPr>
            <a:lstStyle/>
            <a:p>
              <a:pPr marL="0" lvl="0" indent="0" algn="ctr" defTabSz="17335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800" i="1" kern="1200" dirty="0"/>
                <a:t>Unique Words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5B9865A-4B7E-F643-AC7F-5B7D6CF56F8A}"/>
              </a:ext>
            </a:extLst>
          </p:cNvPr>
          <p:cNvGrpSpPr/>
          <p:nvPr/>
        </p:nvGrpSpPr>
        <p:grpSpPr>
          <a:xfrm>
            <a:off x="9326778" y="3947306"/>
            <a:ext cx="1920223" cy="763609"/>
            <a:chOff x="8760040" y="1740187"/>
            <a:chExt cx="1920223" cy="763609"/>
          </a:xfrm>
        </p:grpSpPr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F3622B35-38A7-AB44-87CC-A62C8D217F25}"/>
                </a:ext>
              </a:extLst>
            </p:cNvPr>
            <p:cNvSpPr/>
            <p:nvPr/>
          </p:nvSpPr>
          <p:spPr>
            <a:xfrm>
              <a:off x="8760040" y="1740187"/>
              <a:ext cx="1920223" cy="763609"/>
            </a:xfrm>
            <a:prstGeom prst="roundRect">
              <a:avLst>
                <a:gd name="adj" fmla="val 10000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4" name="Rounded Rectangle 4">
              <a:extLst>
                <a:ext uri="{FF2B5EF4-FFF2-40B4-BE49-F238E27FC236}">
                  <a16:creationId xmlns:a16="http://schemas.microsoft.com/office/drawing/2014/main" id="{B086AB25-2CC9-9C41-BAB7-E5E9941F9368}"/>
                </a:ext>
              </a:extLst>
            </p:cNvPr>
            <p:cNvSpPr txBox="1"/>
            <p:nvPr/>
          </p:nvSpPr>
          <p:spPr>
            <a:xfrm>
              <a:off x="8760040" y="1762551"/>
              <a:ext cx="1875492" cy="718879"/>
            </a:xfrm>
            <a:prstGeom prst="rect">
              <a:avLst/>
            </a:prstGeom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4295" tIns="49530" rIns="74295" bIns="49530" numCol="1" spcCol="1270" anchor="ctr" anchorCtr="0">
              <a:noAutofit/>
            </a:bodyPr>
            <a:lstStyle/>
            <a:p>
              <a:pPr marL="0" lvl="0" indent="0" algn="ctr" defTabSz="17335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800" i="1" kern="1200" dirty="0"/>
                <a:t>Frequency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55CCBB0-5D8D-0F4B-BBDC-751D61FC09BE}"/>
              </a:ext>
            </a:extLst>
          </p:cNvPr>
          <p:cNvGrpSpPr/>
          <p:nvPr/>
        </p:nvGrpSpPr>
        <p:grpSpPr>
          <a:xfrm>
            <a:off x="1341432" y="4542345"/>
            <a:ext cx="1920223" cy="1488058"/>
            <a:chOff x="8715309" y="894380"/>
            <a:chExt cx="1920223" cy="1488058"/>
          </a:xfrm>
        </p:grpSpPr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D8FB6C21-1169-584C-8A23-D45A9CD56D33}"/>
                </a:ext>
              </a:extLst>
            </p:cNvPr>
            <p:cNvSpPr/>
            <p:nvPr/>
          </p:nvSpPr>
          <p:spPr>
            <a:xfrm>
              <a:off x="8715309" y="894380"/>
              <a:ext cx="1920223" cy="1488058"/>
            </a:xfrm>
            <a:prstGeom prst="roundRect">
              <a:avLst>
                <a:gd name="adj" fmla="val 10000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" name="Rounded Rectangle 4">
              <a:extLst>
                <a:ext uri="{FF2B5EF4-FFF2-40B4-BE49-F238E27FC236}">
                  <a16:creationId xmlns:a16="http://schemas.microsoft.com/office/drawing/2014/main" id="{A410ACC1-C716-9542-AF41-41FF510DA328}"/>
                </a:ext>
              </a:extLst>
            </p:cNvPr>
            <p:cNvSpPr txBox="1"/>
            <p:nvPr/>
          </p:nvSpPr>
          <p:spPr>
            <a:xfrm>
              <a:off x="8737674" y="1039214"/>
              <a:ext cx="1875492" cy="1198387"/>
            </a:xfrm>
            <a:prstGeom prst="rect">
              <a:avLst/>
            </a:prstGeom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4295" tIns="49530" rIns="74295" bIns="49530" numCol="1" spcCol="1270" anchor="ctr" anchorCtr="0">
              <a:noAutofit/>
            </a:bodyPr>
            <a:lstStyle/>
            <a:p>
              <a:pPr marL="0" lvl="0" indent="0" algn="ctr" defTabSz="17335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800" i="1" kern="1200" dirty="0"/>
                <a:t>List of Restaurant</a:t>
              </a:r>
            </a:p>
          </p:txBody>
        </p:sp>
      </p:grp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7FEB187-2EE2-C444-BD72-4CC4A7D43999}"/>
              </a:ext>
            </a:extLst>
          </p:cNvPr>
          <p:cNvCxnSpPr/>
          <p:nvPr/>
        </p:nvCxnSpPr>
        <p:spPr>
          <a:xfrm>
            <a:off x="699911" y="6372578"/>
            <a:ext cx="11486443" cy="14111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8650FE0B-05B0-4544-8035-3AEDDBC94C7D}"/>
              </a:ext>
            </a:extLst>
          </p:cNvPr>
          <p:cNvSpPr txBox="1"/>
          <p:nvPr/>
        </p:nvSpPr>
        <p:spPr>
          <a:xfrm>
            <a:off x="1099609" y="6419496"/>
            <a:ext cx="72531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Arun</a:t>
            </a:r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7BDEB82-3F66-C242-9E27-6C4468D061F4}"/>
              </a:ext>
            </a:extLst>
          </p:cNvPr>
          <p:cNvSpPr txBox="1"/>
          <p:nvPr/>
        </p:nvSpPr>
        <p:spPr>
          <a:xfrm>
            <a:off x="2284942" y="6419496"/>
            <a:ext cx="205175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Business Problem 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DE81DF1-2AF8-1D43-B75A-7A6C76A5ACD1}"/>
              </a:ext>
            </a:extLst>
          </p:cNvPr>
          <p:cNvSpPr txBox="1"/>
          <p:nvPr/>
        </p:nvSpPr>
        <p:spPr>
          <a:xfrm>
            <a:off x="4331053" y="6419496"/>
            <a:ext cx="205175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Analytics Problem 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F38B08F-F692-8341-BF99-3C226549BBC3}"/>
              </a:ext>
            </a:extLst>
          </p:cNvPr>
          <p:cNvSpPr txBox="1"/>
          <p:nvPr/>
        </p:nvSpPr>
        <p:spPr>
          <a:xfrm>
            <a:off x="6377164" y="6419496"/>
            <a:ext cx="107809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u="sng">
                <a:solidFill>
                  <a:schemeClr val="tx1">
                    <a:lumMod val="50000"/>
                    <a:lumOff val="50000"/>
                  </a:schemeClr>
                </a:solidFill>
              </a:rPr>
              <a:t>Solution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723FC57-5090-DF47-8B80-87BF2C2A006F}"/>
              </a:ext>
            </a:extLst>
          </p:cNvPr>
          <p:cNvSpPr txBox="1"/>
          <p:nvPr/>
        </p:nvSpPr>
        <p:spPr>
          <a:xfrm>
            <a:off x="7590720" y="6419496"/>
            <a:ext cx="205175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App Presentation 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AC8BDCC-C22E-714B-8DC4-0679E0EE2069}"/>
              </a:ext>
            </a:extLst>
          </p:cNvPr>
          <p:cNvSpPr txBox="1"/>
          <p:nvPr/>
        </p:nvSpPr>
        <p:spPr>
          <a:xfrm>
            <a:off x="9777941" y="6419496"/>
            <a:ext cx="205175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Long-term Scope</a:t>
            </a:r>
          </a:p>
        </p:txBody>
      </p:sp>
    </p:spTree>
    <p:extLst>
      <p:ext uri="{BB962C8B-B14F-4D97-AF65-F5344CB8AC3E}">
        <p14:creationId xmlns:p14="http://schemas.microsoft.com/office/powerpoint/2010/main" val="232446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0EF5A-71D5-4C7A-A670-4E132A2B7B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+mj-lt"/>
                <a:cs typeface="+mj-lt"/>
              </a:rPr>
              <a:t>Cosine Similarity</a:t>
            </a:r>
            <a:endParaRPr lang="ja-JP" alt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94CC98D-21AB-4D32-A062-C412315DC507}"/>
              </a:ext>
            </a:extLst>
          </p:cNvPr>
          <p:cNvCxnSpPr/>
          <p:nvPr/>
        </p:nvCxnSpPr>
        <p:spPr>
          <a:xfrm>
            <a:off x="699911" y="6372578"/>
            <a:ext cx="11486443" cy="14111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F918B36-94B9-4E70-A5C8-3CBD53AA8E39}"/>
              </a:ext>
            </a:extLst>
          </p:cNvPr>
          <p:cNvSpPr txBox="1"/>
          <p:nvPr/>
        </p:nvSpPr>
        <p:spPr>
          <a:xfrm>
            <a:off x="1099609" y="6419496"/>
            <a:ext cx="72531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Arun</a:t>
            </a:r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77F57FF-9973-46A9-B57B-8FF3511858EB}"/>
              </a:ext>
            </a:extLst>
          </p:cNvPr>
          <p:cNvSpPr txBox="1"/>
          <p:nvPr/>
        </p:nvSpPr>
        <p:spPr>
          <a:xfrm>
            <a:off x="2284942" y="6419496"/>
            <a:ext cx="205175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Business Problem 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4E08410-A15C-41D7-BECA-A57D750AE823}"/>
              </a:ext>
            </a:extLst>
          </p:cNvPr>
          <p:cNvSpPr txBox="1"/>
          <p:nvPr/>
        </p:nvSpPr>
        <p:spPr>
          <a:xfrm>
            <a:off x="4331053" y="6419496"/>
            <a:ext cx="205175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Analytics Problem 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9EA2C0C-1F45-4D7E-8E5C-A197186ECD96}"/>
              </a:ext>
            </a:extLst>
          </p:cNvPr>
          <p:cNvSpPr txBox="1"/>
          <p:nvPr/>
        </p:nvSpPr>
        <p:spPr>
          <a:xfrm>
            <a:off x="6377164" y="6419496"/>
            <a:ext cx="107809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u="sng">
                <a:solidFill>
                  <a:schemeClr val="tx1">
                    <a:lumMod val="50000"/>
                    <a:lumOff val="50000"/>
                  </a:schemeClr>
                </a:solidFill>
              </a:rPr>
              <a:t>Solution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6F38644-D9F8-47E0-8FF1-A9604EF99A5F}"/>
              </a:ext>
            </a:extLst>
          </p:cNvPr>
          <p:cNvSpPr txBox="1"/>
          <p:nvPr/>
        </p:nvSpPr>
        <p:spPr>
          <a:xfrm>
            <a:off x="7590720" y="6419496"/>
            <a:ext cx="205175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App Presentation 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73283EE-E3D6-4816-8AA2-6FF47E2FA01C}"/>
              </a:ext>
            </a:extLst>
          </p:cNvPr>
          <p:cNvSpPr txBox="1"/>
          <p:nvPr/>
        </p:nvSpPr>
        <p:spPr>
          <a:xfrm>
            <a:off x="9777941" y="6419496"/>
            <a:ext cx="205175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Long-term Scope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64F0DEF-58ED-E142-A6BF-E913CB7ABB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1532" y="3454400"/>
            <a:ext cx="10160000" cy="26416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39075DA-1466-4BD2-963F-6D98944F3D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1953" y="1813454"/>
            <a:ext cx="4196628" cy="5143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896C2A1-4C8A-462D-BD3B-98EC1B8486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1600" y="2355850"/>
            <a:ext cx="4208318" cy="5143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1E5D9E3-1054-497E-BF84-27835ED6361D}"/>
              </a:ext>
            </a:extLst>
          </p:cNvPr>
          <p:cNvSpPr txBox="1"/>
          <p:nvPr/>
        </p:nvSpPr>
        <p:spPr>
          <a:xfrm>
            <a:off x="4035609" y="1762654"/>
            <a:ext cx="18161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Log (</a:t>
            </a:r>
            <a:endParaRPr lang="en-US" sz="2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3848C14-F5E7-438B-B7DD-D76530283E03}"/>
              </a:ext>
            </a:extLst>
          </p:cNvPr>
          <p:cNvSpPr txBox="1"/>
          <p:nvPr/>
        </p:nvSpPr>
        <p:spPr>
          <a:xfrm>
            <a:off x="9496609" y="1762654"/>
            <a:ext cx="18161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)</a:t>
            </a:r>
            <a:endParaRPr lang="en-US" sz="2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9F48D6C-EAEC-409A-8959-8A2B3B8D8EDC}"/>
              </a:ext>
            </a:extLst>
          </p:cNvPr>
          <p:cNvSpPr txBox="1"/>
          <p:nvPr/>
        </p:nvSpPr>
        <p:spPr>
          <a:xfrm>
            <a:off x="4035609" y="2270654"/>
            <a:ext cx="18161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Log (</a:t>
            </a:r>
            <a:endParaRPr lang="en-US" sz="2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33EFF89-C0A0-4D84-AE15-FC6932D8F980}"/>
              </a:ext>
            </a:extLst>
          </p:cNvPr>
          <p:cNvSpPr txBox="1"/>
          <p:nvPr/>
        </p:nvSpPr>
        <p:spPr>
          <a:xfrm>
            <a:off x="9496609" y="2270654"/>
            <a:ext cx="18161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)</a:t>
            </a:r>
            <a:endParaRPr lang="en-US" sz="24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B14BD00-6F41-4BEC-B7AF-F66A1D575ED2}"/>
              </a:ext>
            </a:extLst>
          </p:cNvPr>
          <p:cNvSpPr txBox="1"/>
          <p:nvPr/>
        </p:nvSpPr>
        <p:spPr>
          <a:xfrm>
            <a:off x="3108509" y="1749954"/>
            <a:ext cx="18161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A =</a:t>
            </a:r>
            <a:endParaRPr lang="en-US" sz="24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A811C3C-648C-446C-981F-D1D0D3281F08}"/>
              </a:ext>
            </a:extLst>
          </p:cNvPr>
          <p:cNvSpPr txBox="1"/>
          <p:nvPr/>
        </p:nvSpPr>
        <p:spPr>
          <a:xfrm>
            <a:off x="3083109" y="2270654"/>
            <a:ext cx="18161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B =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621900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9D9D6BF1-DFF2-4526-9D13-BF339D8C41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A54D4DB6-FB18-4CAE-8905-E0053C9256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1DBD6488-9429-4FFA-8AE8-C4022C39B0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pic>
        <p:nvPicPr>
          <p:cNvPr id="5" name="Picture 5" descr="A hand holding a cellphone&#10;&#10;Description generated with very high confidence">
            <a:extLst>
              <a:ext uri="{FF2B5EF4-FFF2-40B4-BE49-F238E27FC236}">
                <a16:creationId xmlns:a16="http://schemas.microsoft.com/office/drawing/2014/main" id="{AE23FCF2-6DA9-4E1B-A2F1-9789EBA40B7F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b="24986"/>
          <a:stretch/>
        </p:blipFill>
        <p:spPr>
          <a:xfrm>
            <a:off x="20" y="10"/>
            <a:ext cx="12191980" cy="68593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EF1A96B9-F717-4812-9DB0-C99D994623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560" y="1137137"/>
            <a:ext cx="9867482" cy="4570327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6">
            <a:extLst>
              <a:ext uri="{FF2B5EF4-FFF2-40B4-BE49-F238E27FC236}">
                <a16:creationId xmlns:a16="http://schemas.microsoft.com/office/drawing/2014/main" id="{226038F9-8CE0-4A41-9EF0-3A27023DEF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52858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8" name="Freeform 6">
            <a:extLst>
              <a:ext uri="{FF2B5EF4-FFF2-40B4-BE49-F238E27FC236}">
                <a16:creationId xmlns:a16="http://schemas.microsoft.com/office/drawing/2014/main" id="{BB5C5996-5C1E-4768-90AE-87BED835C6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6CC92B-31A1-41F5-A332-AF2AFF11E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2636" y="3237503"/>
            <a:ext cx="8361229" cy="209822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89000"/>
              </a:lnSpc>
            </a:pPr>
            <a:r>
              <a:rPr lang="en-US" sz="7200" cap="all"/>
              <a:t>Shiny App Presentation </a:t>
            </a:r>
          </a:p>
          <a:p>
            <a:pPr algn="ctr">
              <a:lnSpc>
                <a:spcPct val="89000"/>
              </a:lnSpc>
            </a:pPr>
            <a:endParaRPr lang="en-US" sz="7200" cap="all"/>
          </a:p>
        </p:txBody>
      </p:sp>
    </p:spTree>
    <p:extLst>
      <p:ext uri="{BB962C8B-B14F-4D97-AF65-F5344CB8AC3E}">
        <p14:creationId xmlns:p14="http://schemas.microsoft.com/office/powerpoint/2010/main" val="9619855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BE8F04-B902-41F4-8B8A-C0F5C5227B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+mj-lt"/>
                <a:cs typeface="+mj-lt"/>
              </a:rPr>
              <a:t>Functionality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8AD6425-8C5F-411C-8103-439A805C5438}"/>
              </a:ext>
            </a:extLst>
          </p:cNvPr>
          <p:cNvCxnSpPr/>
          <p:nvPr/>
        </p:nvCxnSpPr>
        <p:spPr>
          <a:xfrm>
            <a:off x="699911" y="6372578"/>
            <a:ext cx="11486443" cy="14111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50F10F7-8F9F-4EF5-9F7C-5EC361EBCD09}"/>
              </a:ext>
            </a:extLst>
          </p:cNvPr>
          <p:cNvSpPr txBox="1"/>
          <p:nvPr/>
        </p:nvSpPr>
        <p:spPr>
          <a:xfrm>
            <a:off x="1033920" y="6419495"/>
            <a:ext cx="111944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Maharshi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4452DAA-CACD-434B-8C70-B58A10412172}"/>
              </a:ext>
            </a:extLst>
          </p:cNvPr>
          <p:cNvSpPr txBox="1"/>
          <p:nvPr/>
        </p:nvSpPr>
        <p:spPr>
          <a:xfrm>
            <a:off x="2284942" y="6419496"/>
            <a:ext cx="205175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Business Problem 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FF5F5CC-BDDD-4BD0-AA37-391F26D2BA00}"/>
              </a:ext>
            </a:extLst>
          </p:cNvPr>
          <p:cNvSpPr txBox="1"/>
          <p:nvPr/>
        </p:nvSpPr>
        <p:spPr>
          <a:xfrm>
            <a:off x="4331053" y="6419496"/>
            <a:ext cx="205175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Analytics Problem 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61EB21B-E6B3-4ECD-B58E-1F80281E0C63}"/>
              </a:ext>
            </a:extLst>
          </p:cNvPr>
          <p:cNvSpPr txBox="1"/>
          <p:nvPr/>
        </p:nvSpPr>
        <p:spPr>
          <a:xfrm>
            <a:off x="6377164" y="6419496"/>
            <a:ext cx="107809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Solution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9137B0B-E4D9-46A1-BC0D-E8A8CA525E8E}"/>
              </a:ext>
            </a:extLst>
          </p:cNvPr>
          <p:cNvSpPr txBox="1"/>
          <p:nvPr/>
        </p:nvSpPr>
        <p:spPr>
          <a:xfrm>
            <a:off x="7590720" y="6419496"/>
            <a:ext cx="205175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u="sng">
                <a:solidFill>
                  <a:schemeClr val="tx1">
                    <a:lumMod val="50000"/>
                    <a:lumOff val="50000"/>
                  </a:schemeClr>
                </a:solidFill>
              </a:rPr>
              <a:t>App Presentation</a:t>
            </a: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 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321AC2D-4262-422F-8FE3-0FE6D900EEAE}"/>
              </a:ext>
            </a:extLst>
          </p:cNvPr>
          <p:cNvSpPr txBox="1"/>
          <p:nvPr/>
        </p:nvSpPr>
        <p:spPr>
          <a:xfrm>
            <a:off x="9777941" y="6419496"/>
            <a:ext cx="205175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Long-term Scope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13AF6EC8-1F82-9A4D-BE53-2ED26A6CAF8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91969185"/>
              </p:ext>
            </p:extLst>
          </p:nvPr>
        </p:nvGraphicFramePr>
        <p:xfrm>
          <a:off x="3501403" y="1630455"/>
          <a:ext cx="6829612" cy="42154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51145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9D9D6BF1-DFF2-4526-9D13-BF339D8C41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53" name="Freeform 6">
              <a:extLst>
                <a:ext uri="{FF2B5EF4-FFF2-40B4-BE49-F238E27FC236}">
                  <a16:creationId xmlns:a16="http://schemas.microsoft.com/office/drawing/2014/main" id="{A54D4DB6-FB18-4CAE-8905-E0053C9256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57" name="Freeform 6">
              <a:extLst>
                <a:ext uri="{FF2B5EF4-FFF2-40B4-BE49-F238E27FC236}">
                  <a16:creationId xmlns:a16="http://schemas.microsoft.com/office/drawing/2014/main" id="{1DBD6488-9429-4FFA-8AE8-C4022C39B0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59" name="Rectangle 58">
            <a:extLst>
              <a:ext uri="{FF2B5EF4-FFF2-40B4-BE49-F238E27FC236}">
                <a16:creationId xmlns:a16="http://schemas.microsoft.com/office/drawing/2014/main" id="{7BB74091-09FE-44AF-8325-7FE6E175F7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20796A-85B4-4C88-87F1-AA77F26A97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2858" y="4736961"/>
            <a:ext cx="10720685" cy="93676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89000"/>
              </a:lnSpc>
            </a:pPr>
            <a:r>
              <a:rPr lang="en-US" cap="all" dirty="0"/>
              <a:t>DESIGN</a:t>
            </a:r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0F30CCEB-94C4-4F72-BA5A-9CEA853022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434936" y="4446551"/>
            <a:ext cx="1957171" cy="1103687"/>
          </a:xfrm>
          <a:custGeom>
            <a:avLst/>
            <a:gdLst>
              <a:gd name="connsiteX0" fmla="*/ 2017702 w 2017702"/>
              <a:gd name="connsiteY0" fmla="*/ 1137821 h 1137821"/>
              <a:gd name="connsiteX1" fmla="*/ 404 w 2017702"/>
              <a:gd name="connsiteY1" fmla="*/ 1137821 h 1137821"/>
              <a:gd name="connsiteX2" fmla="*/ 0 w 2017702"/>
              <a:gd name="connsiteY2" fmla="*/ 900216 h 1137821"/>
              <a:gd name="connsiteX3" fmla="*/ 1767759 w 2017702"/>
              <a:gd name="connsiteY3" fmla="*/ 901031 h 1137821"/>
              <a:gd name="connsiteX4" fmla="*/ 1767759 w 2017702"/>
              <a:gd name="connsiteY4" fmla="*/ 0 h 1137821"/>
              <a:gd name="connsiteX5" fmla="*/ 2017702 w 2017702"/>
              <a:gd name="connsiteY5" fmla="*/ 0 h 1137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17702" h="1137821">
                <a:moveTo>
                  <a:pt x="2017702" y="1137821"/>
                </a:moveTo>
                <a:lnTo>
                  <a:pt x="404" y="1137821"/>
                </a:lnTo>
                <a:cubicBezTo>
                  <a:pt x="-404" y="1055814"/>
                  <a:pt x="807" y="982224"/>
                  <a:pt x="0" y="900216"/>
                </a:cubicBezTo>
                <a:lnTo>
                  <a:pt x="1767759" y="901031"/>
                </a:lnTo>
                <a:lnTo>
                  <a:pt x="1767759" y="0"/>
                </a:lnTo>
                <a:lnTo>
                  <a:pt x="2017702" y="0"/>
                </a:lnTo>
                <a:close/>
              </a:path>
            </a:pathLst>
          </a:custGeom>
          <a:solidFill>
            <a:schemeClr val="tx2">
              <a:alpha val="80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0DE1A94F-CC8B-4954-97A7-ADD4F300D6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9796837" y="5311230"/>
            <a:ext cx="2042265" cy="1213486"/>
          </a:xfrm>
          <a:custGeom>
            <a:avLst/>
            <a:gdLst>
              <a:gd name="connsiteX0" fmla="*/ 1844618 w 2105428"/>
              <a:gd name="connsiteY0" fmla="*/ 0 h 1251016"/>
              <a:gd name="connsiteX1" fmla="*/ 2105428 w 2105428"/>
              <a:gd name="connsiteY1" fmla="*/ 0 h 1251016"/>
              <a:gd name="connsiteX2" fmla="*/ 2105428 w 2105428"/>
              <a:gd name="connsiteY2" fmla="*/ 1251016 h 1251016"/>
              <a:gd name="connsiteX3" fmla="*/ 421 w 2105428"/>
              <a:gd name="connsiteY3" fmla="*/ 1251016 h 1251016"/>
              <a:gd name="connsiteX4" fmla="*/ 0 w 2105428"/>
              <a:gd name="connsiteY4" fmla="*/ 1003081 h 1251016"/>
              <a:gd name="connsiteX5" fmla="*/ 1844618 w 2105428"/>
              <a:gd name="connsiteY5" fmla="*/ 1003931 h 1251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5428" h="1251016">
                <a:moveTo>
                  <a:pt x="1844618" y="0"/>
                </a:moveTo>
                <a:lnTo>
                  <a:pt x="2105428" y="0"/>
                </a:lnTo>
                <a:lnTo>
                  <a:pt x="2105428" y="1251016"/>
                </a:lnTo>
                <a:lnTo>
                  <a:pt x="421" y="1251016"/>
                </a:lnTo>
                <a:cubicBezTo>
                  <a:pt x="-421" y="1165443"/>
                  <a:pt x="842" y="1088654"/>
                  <a:pt x="0" y="1003081"/>
                </a:cubicBezTo>
                <a:lnTo>
                  <a:pt x="1844618" y="1003931"/>
                </a:lnTo>
                <a:close/>
              </a:path>
            </a:pathLst>
          </a:custGeom>
          <a:solidFill>
            <a:schemeClr val="tx2">
              <a:alpha val="80000"/>
            </a:schemeClr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CD1B8E-C5D7-DF47-91DE-345CE57C42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1578" b="2307"/>
          <a:stretch/>
        </p:blipFill>
        <p:spPr>
          <a:xfrm>
            <a:off x="0" y="-344774"/>
            <a:ext cx="12192000" cy="4560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8036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A156E8-D1E5-4D10-9ADE-A2857BA4E2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78522" y="1480930"/>
            <a:ext cx="5301138" cy="3254321"/>
          </a:xfrm>
        </p:spPr>
        <p:txBody>
          <a:bodyPr>
            <a:normAutofit/>
          </a:bodyPr>
          <a:lstStyle/>
          <a:p>
            <a:pPr algn="l"/>
            <a:r>
              <a:rPr lang="en-US" sz="6600"/>
              <a:t>SHINY APP DEMO</a:t>
            </a:r>
          </a:p>
        </p:txBody>
      </p:sp>
      <p:pic>
        <p:nvPicPr>
          <p:cNvPr id="4" name="Picture 4" descr="A hand holding a cell phone&#10;&#10;Description generated with high confidence">
            <a:extLst>
              <a:ext uri="{FF2B5EF4-FFF2-40B4-BE49-F238E27FC236}">
                <a16:creationId xmlns:a16="http://schemas.microsoft.com/office/drawing/2014/main" id="{5F36F89C-F988-43A9-8352-4B2A528629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130" r="24129"/>
          <a:stretch/>
        </p:blipFill>
        <p:spPr>
          <a:xfrm>
            <a:off x="7305675" y="1047473"/>
            <a:ext cx="3415614" cy="3998145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26F55C3-23B7-4925-831C-6115033E3D3F}"/>
              </a:ext>
            </a:extLst>
          </p:cNvPr>
          <p:cNvCxnSpPr/>
          <p:nvPr/>
        </p:nvCxnSpPr>
        <p:spPr>
          <a:xfrm>
            <a:off x="371" y="6372578"/>
            <a:ext cx="12185983" cy="14111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5BB5070-3655-4638-AA51-5143324C2CB9}"/>
              </a:ext>
            </a:extLst>
          </p:cNvPr>
          <p:cNvSpPr txBox="1"/>
          <p:nvPr/>
        </p:nvSpPr>
        <p:spPr>
          <a:xfrm>
            <a:off x="1099609" y="6419496"/>
            <a:ext cx="72531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Juily 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2C51D7-A761-4354-AAF7-27EBD13E9645}"/>
              </a:ext>
            </a:extLst>
          </p:cNvPr>
          <p:cNvSpPr txBox="1"/>
          <p:nvPr/>
        </p:nvSpPr>
        <p:spPr>
          <a:xfrm>
            <a:off x="1897696" y="6419496"/>
            <a:ext cx="205175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Business Problem 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6380BB8-A31F-44E6-95C5-E2DDE20EDB67}"/>
              </a:ext>
            </a:extLst>
          </p:cNvPr>
          <p:cNvSpPr txBox="1"/>
          <p:nvPr/>
        </p:nvSpPr>
        <p:spPr>
          <a:xfrm>
            <a:off x="3943807" y="6419496"/>
            <a:ext cx="205175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Analytics Problem 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A60579D-F799-4A3B-93C7-1AB32FAD7FA4}"/>
              </a:ext>
            </a:extLst>
          </p:cNvPr>
          <p:cNvSpPr txBox="1"/>
          <p:nvPr/>
        </p:nvSpPr>
        <p:spPr>
          <a:xfrm>
            <a:off x="5939951" y="6419496"/>
            <a:ext cx="107809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Solution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90500B1-7343-49DD-B7CF-A18E64476244}"/>
              </a:ext>
            </a:extLst>
          </p:cNvPr>
          <p:cNvSpPr txBox="1"/>
          <p:nvPr/>
        </p:nvSpPr>
        <p:spPr>
          <a:xfrm>
            <a:off x="7153506" y="6419496"/>
            <a:ext cx="205175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App Presentation 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8FFA4C4-7EF3-46A3-B03A-34996E544F18}"/>
              </a:ext>
            </a:extLst>
          </p:cNvPr>
          <p:cNvSpPr txBox="1"/>
          <p:nvPr/>
        </p:nvSpPr>
        <p:spPr>
          <a:xfrm>
            <a:off x="9278268" y="6419496"/>
            <a:ext cx="205175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u="sng">
                <a:solidFill>
                  <a:schemeClr val="tx1">
                    <a:lumMod val="50000"/>
                    <a:lumOff val="50000"/>
                  </a:schemeClr>
                </a:solidFill>
              </a:rPr>
              <a:t>Long-term Scope</a:t>
            </a:r>
          </a:p>
        </p:txBody>
      </p:sp>
    </p:spTree>
    <p:extLst>
      <p:ext uri="{BB962C8B-B14F-4D97-AF65-F5344CB8AC3E}">
        <p14:creationId xmlns:p14="http://schemas.microsoft.com/office/powerpoint/2010/main" val="34757897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9D9D6BF1-DFF2-4526-9D13-BF339D8C41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24" name="Freeform 6">
              <a:extLst>
                <a:ext uri="{FF2B5EF4-FFF2-40B4-BE49-F238E27FC236}">
                  <a16:creationId xmlns:a16="http://schemas.microsoft.com/office/drawing/2014/main" id="{A54D4DB6-FB18-4CAE-8905-E0053C9256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25" name="Freeform 6">
              <a:extLst>
                <a:ext uri="{FF2B5EF4-FFF2-40B4-BE49-F238E27FC236}">
                  <a16:creationId xmlns:a16="http://schemas.microsoft.com/office/drawing/2014/main" id="{1DBD6488-9429-4FFA-8AE8-C4022C39B0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7BB74091-09FE-44AF-8325-7FE6E175F7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B5822B6-50A2-C44B-AF5B-8761BD9921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17" t="11951" r="117" b="34864"/>
          <a:stretch/>
        </p:blipFill>
        <p:spPr>
          <a:xfrm>
            <a:off x="-28648" y="-1"/>
            <a:ext cx="12220648" cy="4335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8230F61-8676-4670-B34B-415AB44230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2858" y="4736961"/>
            <a:ext cx="10720685" cy="93676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89000"/>
              </a:lnSpc>
            </a:pPr>
            <a:r>
              <a:rPr lang="en-US" cap="all"/>
              <a:t>Long term scope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5822C5-5BCD-42A7-B54E-2B9192270F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52857" y="5673730"/>
            <a:ext cx="10731565" cy="509351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lnSpc>
                <a:spcPct val="112000"/>
              </a:lnSpc>
              <a:spcAft>
                <a:spcPts val="600"/>
              </a:spcAft>
            </a:pPr>
            <a:r>
              <a:rPr lang="en-US" sz="2000" dirty="0"/>
              <a:t>A scalable system applicable to other institutions </a:t>
            </a: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0F30CCEB-94C4-4F72-BA5A-9CEA853022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434936" y="4446551"/>
            <a:ext cx="1957171" cy="1103687"/>
          </a:xfrm>
          <a:custGeom>
            <a:avLst/>
            <a:gdLst>
              <a:gd name="connsiteX0" fmla="*/ 2017702 w 2017702"/>
              <a:gd name="connsiteY0" fmla="*/ 1137821 h 1137821"/>
              <a:gd name="connsiteX1" fmla="*/ 404 w 2017702"/>
              <a:gd name="connsiteY1" fmla="*/ 1137821 h 1137821"/>
              <a:gd name="connsiteX2" fmla="*/ 0 w 2017702"/>
              <a:gd name="connsiteY2" fmla="*/ 900216 h 1137821"/>
              <a:gd name="connsiteX3" fmla="*/ 1767759 w 2017702"/>
              <a:gd name="connsiteY3" fmla="*/ 901031 h 1137821"/>
              <a:gd name="connsiteX4" fmla="*/ 1767759 w 2017702"/>
              <a:gd name="connsiteY4" fmla="*/ 0 h 1137821"/>
              <a:gd name="connsiteX5" fmla="*/ 2017702 w 2017702"/>
              <a:gd name="connsiteY5" fmla="*/ 0 h 1137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17702" h="1137821">
                <a:moveTo>
                  <a:pt x="2017702" y="1137821"/>
                </a:moveTo>
                <a:lnTo>
                  <a:pt x="404" y="1137821"/>
                </a:lnTo>
                <a:cubicBezTo>
                  <a:pt x="-404" y="1055814"/>
                  <a:pt x="807" y="982224"/>
                  <a:pt x="0" y="900216"/>
                </a:cubicBezTo>
                <a:lnTo>
                  <a:pt x="1767759" y="901031"/>
                </a:lnTo>
                <a:lnTo>
                  <a:pt x="1767759" y="0"/>
                </a:lnTo>
                <a:lnTo>
                  <a:pt x="2017702" y="0"/>
                </a:lnTo>
                <a:close/>
              </a:path>
            </a:pathLst>
          </a:custGeom>
          <a:solidFill>
            <a:schemeClr val="tx2">
              <a:alpha val="80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0DE1A94F-CC8B-4954-97A7-ADD4F300D6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9796837" y="5311230"/>
            <a:ext cx="2042265" cy="1213486"/>
          </a:xfrm>
          <a:custGeom>
            <a:avLst/>
            <a:gdLst>
              <a:gd name="connsiteX0" fmla="*/ 1844618 w 2105428"/>
              <a:gd name="connsiteY0" fmla="*/ 0 h 1251016"/>
              <a:gd name="connsiteX1" fmla="*/ 2105428 w 2105428"/>
              <a:gd name="connsiteY1" fmla="*/ 0 h 1251016"/>
              <a:gd name="connsiteX2" fmla="*/ 2105428 w 2105428"/>
              <a:gd name="connsiteY2" fmla="*/ 1251016 h 1251016"/>
              <a:gd name="connsiteX3" fmla="*/ 421 w 2105428"/>
              <a:gd name="connsiteY3" fmla="*/ 1251016 h 1251016"/>
              <a:gd name="connsiteX4" fmla="*/ 0 w 2105428"/>
              <a:gd name="connsiteY4" fmla="*/ 1003081 h 1251016"/>
              <a:gd name="connsiteX5" fmla="*/ 1844618 w 2105428"/>
              <a:gd name="connsiteY5" fmla="*/ 1003931 h 1251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5428" h="1251016">
                <a:moveTo>
                  <a:pt x="1844618" y="0"/>
                </a:moveTo>
                <a:lnTo>
                  <a:pt x="2105428" y="0"/>
                </a:lnTo>
                <a:lnTo>
                  <a:pt x="2105428" y="1251016"/>
                </a:lnTo>
                <a:lnTo>
                  <a:pt x="421" y="1251016"/>
                </a:lnTo>
                <a:cubicBezTo>
                  <a:pt x="-421" y="1165443"/>
                  <a:pt x="842" y="1088654"/>
                  <a:pt x="0" y="1003081"/>
                </a:cubicBezTo>
                <a:lnTo>
                  <a:pt x="1844618" y="1003931"/>
                </a:lnTo>
                <a:close/>
              </a:path>
            </a:pathLst>
          </a:custGeom>
          <a:solidFill>
            <a:schemeClr val="tx2">
              <a:alpha val="80000"/>
            </a:schemeClr>
          </a:solidFill>
          <a:ln w="0">
            <a:noFill/>
            <a:prstDash val="solid"/>
            <a:round/>
            <a:headEnd/>
            <a:tailEnd/>
          </a:ln>
        </p:spPr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CAD0C00B-F658-436A-B2AF-033F8280947E}"/>
              </a:ext>
            </a:extLst>
          </p:cNvPr>
          <p:cNvCxnSpPr/>
          <p:nvPr/>
        </p:nvCxnSpPr>
        <p:spPr>
          <a:xfrm flipV="1">
            <a:off x="-47978" y="6513689"/>
            <a:ext cx="12191998" cy="28222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1D8DC3F-3058-4479-931B-A4DCF799409A}"/>
              </a:ext>
            </a:extLst>
          </p:cNvPr>
          <p:cNvSpPr txBox="1"/>
          <p:nvPr/>
        </p:nvSpPr>
        <p:spPr>
          <a:xfrm>
            <a:off x="469005" y="6518274"/>
            <a:ext cx="72531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Juily 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C9831C-FF31-4985-8DF9-A5681AD6D4EC}"/>
              </a:ext>
            </a:extLst>
          </p:cNvPr>
          <p:cNvSpPr txBox="1"/>
          <p:nvPr/>
        </p:nvSpPr>
        <p:spPr>
          <a:xfrm>
            <a:off x="1311275" y="6532385"/>
            <a:ext cx="205175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Business Problem 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1A2E82-B478-448A-9136-9CAA3E4B2455}"/>
              </a:ext>
            </a:extLst>
          </p:cNvPr>
          <p:cNvSpPr txBox="1"/>
          <p:nvPr/>
        </p:nvSpPr>
        <p:spPr>
          <a:xfrm>
            <a:off x="3357387" y="6532385"/>
            <a:ext cx="205175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Analytics Problem 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92CD73-3128-4FC2-ADBC-C86C6310F523}"/>
              </a:ext>
            </a:extLst>
          </p:cNvPr>
          <p:cNvSpPr txBox="1"/>
          <p:nvPr/>
        </p:nvSpPr>
        <p:spPr>
          <a:xfrm>
            <a:off x="5657497" y="6532385"/>
            <a:ext cx="107809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Solution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0580508-3E39-41BC-B7CA-00DFC007E295}"/>
              </a:ext>
            </a:extLst>
          </p:cNvPr>
          <p:cNvSpPr txBox="1"/>
          <p:nvPr/>
        </p:nvSpPr>
        <p:spPr>
          <a:xfrm>
            <a:off x="7068609" y="6532385"/>
            <a:ext cx="205175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App Presentation 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7BE3076-68E6-4317-9D6E-59E4E6D66990}"/>
              </a:ext>
            </a:extLst>
          </p:cNvPr>
          <p:cNvSpPr txBox="1"/>
          <p:nvPr/>
        </p:nvSpPr>
        <p:spPr>
          <a:xfrm>
            <a:off x="9509830" y="6532385"/>
            <a:ext cx="205175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u="sng">
                <a:solidFill>
                  <a:schemeClr val="tx1">
                    <a:lumMod val="50000"/>
                    <a:lumOff val="50000"/>
                  </a:schemeClr>
                </a:solidFill>
              </a:rPr>
              <a:t>Long-term Scope</a:t>
            </a:r>
          </a:p>
        </p:txBody>
      </p:sp>
      <p:pic>
        <p:nvPicPr>
          <p:cNvPr id="11" name="Picture 12" descr="A picture containing game, drawing&#10;&#10;Description generated with very high confidence">
            <a:extLst>
              <a:ext uri="{FF2B5EF4-FFF2-40B4-BE49-F238E27FC236}">
                <a16:creationId xmlns:a16="http://schemas.microsoft.com/office/drawing/2014/main" id="{AC082908-96BF-4BA3-B9BE-9730839E3F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319" y="4855986"/>
            <a:ext cx="1238250" cy="123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7387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owl filled with different types of food on a table&#10;&#10;Description generated with very high confidence">
            <a:extLst>
              <a:ext uri="{FF2B5EF4-FFF2-40B4-BE49-F238E27FC236}">
                <a16:creationId xmlns:a16="http://schemas.microsoft.com/office/drawing/2014/main" id="{6BE62510-A175-9D47-9EDF-D9FB6C162C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499" b="16539"/>
          <a:stretch/>
        </p:blipFill>
        <p:spPr>
          <a:xfrm>
            <a:off x="20" y="10"/>
            <a:ext cx="12191980" cy="68593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EF1A96B9-F717-4812-9DB0-C99D994623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560" y="1137137"/>
            <a:ext cx="9867482" cy="4570327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6">
            <a:extLst>
              <a:ext uri="{FF2B5EF4-FFF2-40B4-BE49-F238E27FC236}">
                <a16:creationId xmlns:a16="http://schemas.microsoft.com/office/drawing/2014/main" id="{226038F9-8CE0-4A41-9EF0-3A27023DEF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52858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4" name="Freeform 6">
            <a:extLst>
              <a:ext uri="{FF2B5EF4-FFF2-40B4-BE49-F238E27FC236}">
                <a16:creationId xmlns:a16="http://schemas.microsoft.com/office/drawing/2014/main" id="{BB5C5996-5C1E-4768-90AE-87BED835C6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C93519-6B29-1346-9FCB-0835B80531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>
            <a:normAutofit/>
          </a:bodyPr>
          <a:lstStyle/>
          <a:p>
            <a:r>
              <a:rPr lang="en-US"/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98B4E1-5F4F-8E4F-97D2-0176CBCC4A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 vert="horz" lIns="91440" tIns="45720" rIns="91440" bIns="45720" rtlCol="0" anchor="t">
            <a:normAutofit fontScale="92500"/>
          </a:bodyPr>
          <a:lstStyle/>
          <a:p>
            <a:r>
              <a:rPr lang="en-US" u="sng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  <a:hlinkClick r:id="rId4"/>
              </a:rPr>
              <a:t>ramakr17@purdue.edu</a:t>
            </a: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; </a:t>
            </a:r>
            <a:r>
              <a:rPr lang="en-US" u="sng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  <a:hlinkClick r:id="rId5"/>
              </a:rPr>
              <a:t>husain2@purdue.edu</a:t>
            </a: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; </a:t>
            </a:r>
            <a:r>
              <a:rPr lang="en-US" u="sng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  <a:hlinkClick r:id="rId6"/>
              </a:rPr>
              <a:t>jvasanda@purdue.edu</a:t>
            </a: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; </a:t>
            </a:r>
            <a:r>
              <a:rPr lang="en-US" u="sng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  <a:hlinkClick r:id="rId7"/>
              </a:rPr>
              <a:t>liao71@purdue.edu</a:t>
            </a: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; </a:t>
            </a:r>
            <a:r>
              <a:rPr lang="en-US" u="sng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  <a:hlinkClick r:id="rId8"/>
              </a:rPr>
              <a:t>dutta33@purdue.edu</a:t>
            </a: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;</a:t>
            </a:r>
          </a:p>
          <a:p>
            <a:endParaRPr lang="en-US">
              <a:solidFill>
                <a:srgbClr val="000000"/>
              </a:solidFill>
              <a:ea typeface="+mn-lt"/>
              <a:cs typeface="+mn-lt"/>
            </a:endParaRPr>
          </a:p>
          <a:p>
            <a:pPr>
              <a:spcAft>
                <a:spcPts val="600"/>
              </a:spcAft>
            </a:pPr>
            <a:endParaRPr lang="en-US">
              <a:solidFill>
                <a:srgbClr val="000000"/>
              </a:solidFill>
            </a:endParaRPr>
          </a:p>
        </p:txBody>
      </p:sp>
      <p:pic>
        <p:nvPicPr>
          <p:cNvPr id="4" name="Picture 4" descr="A picture containing game, drawing&#10;&#10;Description generated with very high confidence">
            <a:extLst>
              <a:ext uri="{FF2B5EF4-FFF2-40B4-BE49-F238E27FC236}">
                <a16:creationId xmlns:a16="http://schemas.microsoft.com/office/drawing/2014/main" id="{947673DB-ADA8-40D5-B5D4-E04C3813E94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62764" y="1426986"/>
            <a:ext cx="1238250" cy="123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1209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E931C-55BA-47A7-A5E2-E41E81618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5902" y="335558"/>
            <a:ext cx="9601200" cy="1485900"/>
          </a:xfrm>
        </p:spPr>
        <p:txBody>
          <a:bodyPr/>
          <a:lstStyle/>
          <a:p>
            <a:r>
              <a:rPr lang="en-US"/>
              <a:t>Revengers </a:t>
            </a:r>
          </a:p>
        </p:txBody>
      </p:sp>
      <p:pic>
        <p:nvPicPr>
          <p:cNvPr id="7" name="Picture 7" descr="A person wearing a suit and tie&#10;&#10;Description generated with very high confidence">
            <a:extLst>
              <a:ext uri="{FF2B5EF4-FFF2-40B4-BE49-F238E27FC236}">
                <a16:creationId xmlns:a16="http://schemas.microsoft.com/office/drawing/2014/main" id="{F0EE4140-9051-4937-B87B-37E5931C11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846" y="1867409"/>
            <a:ext cx="1852436" cy="2695222"/>
          </a:xfrm>
          <a:prstGeom prst="rect">
            <a:avLst/>
          </a:prstGeom>
        </p:spPr>
      </p:pic>
      <p:pic>
        <p:nvPicPr>
          <p:cNvPr id="9" name="Picture 9" descr="A person smiling for the camera&#10;&#10;Description generated with very high confidence">
            <a:extLst>
              <a:ext uri="{FF2B5EF4-FFF2-40B4-BE49-F238E27FC236}">
                <a16:creationId xmlns:a16="http://schemas.microsoft.com/office/drawing/2014/main" id="{3EBF370F-9F5C-4992-83B9-B9A0164688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91114" y="1813404"/>
            <a:ext cx="1908880" cy="2751666"/>
          </a:xfrm>
          <a:prstGeom prst="rect">
            <a:avLst/>
          </a:prstGeom>
        </p:spPr>
      </p:pic>
      <p:pic>
        <p:nvPicPr>
          <p:cNvPr id="11" name="Picture 11" descr="A person wearing a suit and tie&#10;&#10;Description generated with very high confidence">
            <a:extLst>
              <a:ext uri="{FF2B5EF4-FFF2-40B4-BE49-F238E27FC236}">
                <a16:creationId xmlns:a16="http://schemas.microsoft.com/office/drawing/2014/main" id="{E73CB5E2-997A-4244-8F8D-6D07A79B08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2955" y="1859240"/>
            <a:ext cx="1917235" cy="2715999"/>
          </a:xfrm>
          <a:prstGeom prst="rect">
            <a:avLst/>
          </a:prstGeom>
        </p:spPr>
      </p:pic>
      <p:pic>
        <p:nvPicPr>
          <p:cNvPr id="13" name="Picture 13" descr="A person wearing a suit and tie looking at the camera&#10;&#10;Description generated with very high confidence">
            <a:extLst>
              <a:ext uri="{FF2B5EF4-FFF2-40B4-BE49-F238E27FC236}">
                <a16:creationId xmlns:a16="http://schemas.microsoft.com/office/drawing/2014/main" id="{32DFF4AB-AC32-4533-9AD8-D3950C76A1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4873" y="1864481"/>
            <a:ext cx="1779119" cy="269140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62FA2E0-77CA-4E2D-835B-B0B7ADC7D7C6}"/>
              </a:ext>
            </a:extLst>
          </p:cNvPr>
          <p:cNvSpPr txBox="1"/>
          <p:nvPr/>
        </p:nvSpPr>
        <p:spPr>
          <a:xfrm>
            <a:off x="776990" y="4886793"/>
            <a:ext cx="211861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191B0E"/>
                </a:solidFill>
                <a:ea typeface="+mn-lt"/>
                <a:cs typeface="+mn-lt"/>
              </a:rPr>
              <a:t>Arun Ramakrishnan</a:t>
            </a:r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9D6B78D-C48B-4A75-9B70-EA0558611D4A}"/>
              </a:ext>
            </a:extLst>
          </p:cNvPr>
          <p:cNvSpPr txBox="1"/>
          <p:nvPr/>
        </p:nvSpPr>
        <p:spPr>
          <a:xfrm>
            <a:off x="3287843" y="4886793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err="1">
                <a:ea typeface="+mn-lt"/>
                <a:cs typeface="+mn-lt"/>
              </a:rPr>
              <a:t>Juily</a:t>
            </a:r>
            <a:r>
              <a:rPr lang="en-US">
                <a:ea typeface="+mn-lt"/>
                <a:cs typeface="+mn-lt"/>
              </a:rPr>
              <a:t> </a:t>
            </a:r>
            <a:r>
              <a:rPr lang="en-US" err="1">
                <a:ea typeface="+mn-lt"/>
                <a:cs typeface="+mn-lt"/>
              </a:rPr>
              <a:t>Vasandani</a:t>
            </a:r>
            <a:endParaRPr lang="en-US" err="1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F7C2B06-6A40-45C3-A676-78627B6D47F5}"/>
              </a:ext>
            </a:extLst>
          </p:cNvPr>
          <p:cNvSpPr txBox="1"/>
          <p:nvPr/>
        </p:nvSpPr>
        <p:spPr>
          <a:xfrm>
            <a:off x="5473908" y="4886793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191B0E"/>
                </a:solidFill>
                <a:ea typeface="+mn-lt"/>
                <a:cs typeface="+mn-lt"/>
              </a:rPr>
              <a:t>Maharshi Dutta</a:t>
            </a:r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138A6A7-F279-4E9C-9BE2-4929E1BBC727}"/>
              </a:ext>
            </a:extLst>
          </p:cNvPr>
          <p:cNvSpPr txBox="1"/>
          <p:nvPr/>
        </p:nvSpPr>
        <p:spPr>
          <a:xfrm>
            <a:off x="9508761" y="4886793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err="1">
                <a:solidFill>
                  <a:srgbClr val="191B0E"/>
                </a:solidFill>
                <a:ea typeface="+mn-lt"/>
                <a:cs typeface="+mn-lt"/>
              </a:rPr>
              <a:t>Yizhu</a:t>
            </a:r>
            <a:r>
              <a:rPr lang="en-US">
                <a:solidFill>
                  <a:srgbClr val="191B0E"/>
                </a:solidFill>
                <a:ea typeface="+mn-lt"/>
                <a:cs typeface="+mn-lt"/>
              </a:rPr>
              <a:t> Liao</a:t>
            </a:r>
            <a:endParaRPr lang="en-US">
              <a:ea typeface="+mn-lt"/>
              <a:cs typeface="+mn-lt"/>
            </a:endParaRPr>
          </a:p>
          <a:p>
            <a:endParaRPr lang="en-US">
              <a:solidFill>
                <a:srgbClr val="191B0E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E465623-0640-44C6-A0FB-545942DA7335}"/>
              </a:ext>
            </a:extLst>
          </p:cNvPr>
          <p:cNvSpPr txBox="1"/>
          <p:nvPr/>
        </p:nvSpPr>
        <p:spPr>
          <a:xfrm>
            <a:off x="7897317" y="4886793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191B0E"/>
                </a:solidFill>
                <a:ea typeface="+mn-lt"/>
                <a:cs typeface="+mn-lt"/>
              </a:rPr>
              <a:t>Samir Husain</a:t>
            </a:r>
            <a:endParaRPr lang="en-US"/>
          </a:p>
        </p:txBody>
      </p:sp>
      <p:pic>
        <p:nvPicPr>
          <p:cNvPr id="3" name="Picture 3" descr="A person wearing glasses and smiling at the camera&#10;&#10;Description generated with very high confidence">
            <a:extLst>
              <a:ext uri="{FF2B5EF4-FFF2-40B4-BE49-F238E27FC236}">
                <a16:creationId xmlns:a16="http://schemas.microsoft.com/office/drawing/2014/main" id="{1B948B55-6250-4EDE-BEB9-0F8839C199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26241" y="1896255"/>
            <a:ext cx="1754633" cy="2665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1827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94127-E9B7-4AC0-A50D-791B1A2FF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 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8661AF-1CD8-453C-A506-741610BA38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778000"/>
            <a:ext cx="9829800" cy="40894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dirty="0"/>
              <a:t>fahd09. (2019, January 4). Yelp Dataset: </a:t>
            </a:r>
            <a:r>
              <a:rPr lang="en-US" dirty="0" err="1"/>
              <a:t>SurpriseMe</a:t>
            </a:r>
            <a:r>
              <a:rPr lang="en-US" dirty="0"/>
              <a:t> Recommendation System. Retrieved from </a:t>
            </a:r>
            <a:r>
              <a:rPr lang="en-US" u="sng" dirty="0">
                <a:hlinkClick r:id="rId2"/>
              </a:rPr>
              <a:t>https://www.kaggle.com/fahd09/yelp-dataset-surpriseme-recommendation-system</a:t>
            </a:r>
            <a:r>
              <a:rPr lang="en-US" dirty="0"/>
              <a:t>. </a:t>
            </a:r>
          </a:p>
          <a:p>
            <a:pPr lvl="0"/>
            <a:r>
              <a:rPr lang="en-US" dirty="0"/>
              <a:t>liu1498. (2018, October 12). Movie-Recommender-System-</a:t>
            </a:r>
            <a:r>
              <a:rPr lang="en-US" dirty="0" err="1"/>
              <a:t>ShinyApp</a:t>
            </a:r>
            <a:r>
              <a:rPr lang="en-US" dirty="0"/>
              <a:t>. Retrieved from </a:t>
            </a:r>
            <a:r>
              <a:rPr lang="en-US" u="sng" dirty="0">
                <a:hlinkClick r:id="rId3"/>
              </a:rPr>
              <a:t>https://github.com/liu1498/Movie-Recommender-System-ShinyApp</a:t>
            </a:r>
            <a:r>
              <a:rPr lang="en-US" dirty="0"/>
              <a:t>. </a:t>
            </a:r>
          </a:p>
          <a:p>
            <a:pPr lvl="0"/>
            <a:r>
              <a:rPr lang="en-US" dirty="0"/>
              <a:t>Natural Language Processing with R. (n.d.). Retrieved from </a:t>
            </a:r>
            <a:r>
              <a:rPr lang="en-US" u="sng" dirty="0">
                <a:hlinkClick r:id="rId4"/>
              </a:rPr>
              <a:t>http://rpubs.com/LuizFelipeBrito/NLP_Text_Mining_001</a:t>
            </a:r>
            <a:r>
              <a:rPr lang="en-US" dirty="0"/>
              <a:t>.</a:t>
            </a:r>
          </a:p>
          <a:p>
            <a:pPr lvl="0"/>
            <a:r>
              <a:rPr lang="en-US" dirty="0"/>
              <a:t>Yelp, Inc. (2019, February 5). Yelp Dataset. Retrieved from </a:t>
            </a:r>
            <a:r>
              <a:rPr lang="en-US" u="sng" dirty="0">
                <a:hlinkClick r:id="rId5"/>
              </a:rPr>
              <a:t>https://www.kaggle.com/yelp-dataset/yelp-dataset</a:t>
            </a:r>
            <a:r>
              <a:rPr lang="en-US" dirty="0"/>
              <a:t>. </a:t>
            </a:r>
            <a:endParaRPr lang="en-US" dirty="0">
              <a:solidFill>
                <a:srgbClr val="191B0E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95290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Rectangle 116">
            <a:extLst>
              <a:ext uri="{FF2B5EF4-FFF2-40B4-BE49-F238E27FC236}">
                <a16:creationId xmlns:a16="http://schemas.microsoft.com/office/drawing/2014/main" id="{0E807223-DF88-4D6D-970E-08919E5E02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19" name="Rectangle 118">
            <a:extLst>
              <a:ext uri="{FF2B5EF4-FFF2-40B4-BE49-F238E27FC236}">
                <a16:creationId xmlns:a16="http://schemas.microsoft.com/office/drawing/2014/main" id="{83B91B61-BFCA-4647-957E-A8269BE46F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F6D5E8-15CF-4755-910B-1B5A1E777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0824" y="685800"/>
            <a:ext cx="6176776" cy="14859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Agenda </a:t>
            </a:r>
          </a:p>
        </p:txBody>
      </p:sp>
      <p:pic>
        <p:nvPicPr>
          <p:cNvPr id="15" name="Content Placeholder 14" descr="A bunch of food sitting on a table&#10;&#10;Description generated with very high confidence">
            <a:extLst>
              <a:ext uri="{FF2B5EF4-FFF2-40B4-BE49-F238E27FC236}">
                <a16:creationId xmlns:a16="http://schemas.microsoft.com/office/drawing/2014/main" id="{C7F36DA5-3286-4EAB-8CE6-344245727B6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/>
          <a:srcRect l="8051" r="20093"/>
          <a:stretch/>
        </p:blipFill>
        <p:spPr>
          <a:xfrm>
            <a:off x="-1" y="10"/>
            <a:ext cx="4373546" cy="6857990"/>
          </a:xfrm>
          <a:prstGeom prst="rect">
            <a:avLst/>
          </a:prstGeom>
        </p:spPr>
      </p:pic>
      <p:sp>
        <p:nvSpPr>
          <p:cNvPr id="121" name="Rectangle 120">
            <a:extLst>
              <a:ext uri="{FF2B5EF4-FFF2-40B4-BE49-F238E27FC236}">
                <a16:creationId xmlns:a16="http://schemas.microsoft.com/office/drawing/2014/main" id="{92D1D7C6-1C89-420C-8D35-483654167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354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11" name="Content Placeholder 2" descr="Icon SmartArt graphic">
            <a:extLst>
              <a:ext uri="{FF2B5EF4-FFF2-40B4-BE49-F238E27FC236}">
                <a16:creationId xmlns:a16="http://schemas.microsoft.com/office/drawing/2014/main" id="{2C3B66B2-5616-4950-BC4A-AF268B5D77D6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469140268"/>
              </p:ext>
            </p:extLst>
          </p:nvPr>
        </p:nvGraphicFramePr>
        <p:xfrm>
          <a:off x="5100824" y="2286000"/>
          <a:ext cx="6176776" cy="358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FA54F464-FE05-D04E-B095-DD95C3C86549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39636" b="-7405"/>
          <a:stretch/>
        </p:blipFill>
        <p:spPr>
          <a:xfrm>
            <a:off x="5187910" y="5334673"/>
            <a:ext cx="508216" cy="434048"/>
          </a:xfrm>
          <a:prstGeom prst="rect">
            <a:avLst/>
          </a:prstGeom>
        </p:spPr>
      </p:pic>
      <p:pic>
        <p:nvPicPr>
          <p:cNvPr id="292" name="Graphic 292" descr="Video camera">
            <a:extLst>
              <a:ext uri="{FF2B5EF4-FFF2-40B4-BE49-F238E27FC236}">
                <a16:creationId xmlns:a16="http://schemas.microsoft.com/office/drawing/2014/main" id="{77E8937A-503B-45F7-B195-C4110F99634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216171" y="5304549"/>
            <a:ext cx="494296" cy="494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798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6F0CD6-B96C-4792-BD81-71D3AF61B6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7900" y="482600"/>
            <a:ext cx="9601200" cy="1485900"/>
          </a:xfrm>
        </p:spPr>
        <p:txBody>
          <a:bodyPr>
            <a:normAutofit/>
          </a:bodyPr>
          <a:lstStyle/>
          <a:p>
            <a:r>
              <a:rPr lang="en-US">
                <a:ea typeface="+mj-lt"/>
                <a:cs typeface="+mj-lt"/>
              </a:rPr>
              <a:t>Business Problem </a:t>
            </a:r>
            <a:br>
              <a:rPr lang="en-US">
                <a:ea typeface="+mj-lt"/>
                <a:cs typeface="+mj-lt"/>
              </a:rPr>
            </a:br>
            <a:endParaRPr lang="en-US" sz="3600"/>
          </a:p>
        </p:txBody>
      </p:sp>
      <p:pic>
        <p:nvPicPr>
          <p:cNvPr id="4" name="Picture 5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8598E32D-67B2-4469-946C-6DFCCC0E3D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25194" y="1841500"/>
            <a:ext cx="7852812" cy="4025900"/>
          </a:xfr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BDC5577-A7CB-4EF1-9F68-FF982E8376A2}"/>
              </a:ext>
            </a:extLst>
          </p:cNvPr>
          <p:cNvCxnSpPr/>
          <p:nvPr/>
        </p:nvCxnSpPr>
        <p:spPr>
          <a:xfrm>
            <a:off x="699911" y="6372578"/>
            <a:ext cx="11486443" cy="14111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F669F60-B8A9-4252-93AC-5B52F83E0273}"/>
              </a:ext>
            </a:extLst>
          </p:cNvPr>
          <p:cNvSpPr txBox="1"/>
          <p:nvPr/>
        </p:nvSpPr>
        <p:spPr>
          <a:xfrm>
            <a:off x="1226609" y="6419496"/>
            <a:ext cx="88053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Yizhu 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6CC477-440F-4AE4-9060-F6F1530EA3D2}"/>
              </a:ext>
            </a:extLst>
          </p:cNvPr>
          <p:cNvSpPr txBox="1"/>
          <p:nvPr/>
        </p:nvSpPr>
        <p:spPr>
          <a:xfrm>
            <a:off x="2284942" y="6419496"/>
            <a:ext cx="205175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u="sng">
                <a:solidFill>
                  <a:schemeClr val="tx1">
                    <a:lumMod val="50000"/>
                    <a:lumOff val="50000"/>
                  </a:schemeClr>
                </a:solidFill>
              </a:rPr>
              <a:t>Business Problem</a:t>
            </a: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 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BF8844B-5E83-49D9-A8DC-C94A85F02599}"/>
              </a:ext>
            </a:extLst>
          </p:cNvPr>
          <p:cNvSpPr txBox="1"/>
          <p:nvPr/>
        </p:nvSpPr>
        <p:spPr>
          <a:xfrm>
            <a:off x="4331053" y="6419496"/>
            <a:ext cx="205175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Analytics Problem 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02494DF-2D8E-43E4-890B-910F6C8B843F}"/>
              </a:ext>
            </a:extLst>
          </p:cNvPr>
          <p:cNvSpPr txBox="1"/>
          <p:nvPr/>
        </p:nvSpPr>
        <p:spPr>
          <a:xfrm>
            <a:off x="6447720" y="6419496"/>
            <a:ext cx="205175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Solution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7D33923-8EBB-499D-B9DC-A4F91EBBBC4B}"/>
              </a:ext>
            </a:extLst>
          </p:cNvPr>
          <p:cNvSpPr txBox="1"/>
          <p:nvPr/>
        </p:nvSpPr>
        <p:spPr>
          <a:xfrm>
            <a:off x="7760053" y="6419496"/>
            <a:ext cx="205175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App Presentation 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4A26783-0E5C-4EEC-AECA-E5D64093E8C1}"/>
              </a:ext>
            </a:extLst>
          </p:cNvPr>
          <p:cNvSpPr txBox="1"/>
          <p:nvPr/>
        </p:nvSpPr>
        <p:spPr>
          <a:xfrm>
            <a:off x="9876719" y="6419496"/>
            <a:ext cx="205175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Long-term Scope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93D4EDF-4DAB-4CEE-BD5A-EF7AF106ED92}"/>
              </a:ext>
            </a:extLst>
          </p:cNvPr>
          <p:cNvSpPr txBox="1"/>
          <p:nvPr/>
        </p:nvSpPr>
        <p:spPr>
          <a:xfrm>
            <a:off x="3162300" y="1346200"/>
            <a:ext cx="83439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+mn-lt"/>
                <a:cs typeface="+mn-lt"/>
              </a:rPr>
              <a:t>Current Restaurant Recommendation System： Restaurant- Focus  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2477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21E883-34AD-4722-A960-1C933A41C9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4600" y="393700"/>
            <a:ext cx="9601200" cy="1485900"/>
          </a:xfrm>
        </p:spPr>
        <p:txBody>
          <a:bodyPr/>
          <a:lstStyle/>
          <a:p>
            <a:r>
              <a:rPr lang="en-US"/>
              <a:t>Business Problem 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E35577D-CEC1-4A25-B838-C6AA158695E1}"/>
              </a:ext>
            </a:extLst>
          </p:cNvPr>
          <p:cNvCxnSpPr/>
          <p:nvPr/>
        </p:nvCxnSpPr>
        <p:spPr>
          <a:xfrm>
            <a:off x="699911" y="6372578"/>
            <a:ext cx="11486443" cy="14111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4B927D1-0258-48E3-ACC6-168B0555600A}"/>
              </a:ext>
            </a:extLst>
          </p:cNvPr>
          <p:cNvSpPr txBox="1"/>
          <p:nvPr/>
        </p:nvSpPr>
        <p:spPr>
          <a:xfrm>
            <a:off x="2284942" y="6419496"/>
            <a:ext cx="205175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u="sng">
                <a:solidFill>
                  <a:schemeClr val="tx1">
                    <a:lumMod val="50000"/>
                    <a:lumOff val="50000"/>
                  </a:schemeClr>
                </a:solidFill>
              </a:rPr>
              <a:t>Business Problem</a:t>
            </a: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 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B59E534-70B9-4D2A-8983-6E801809446E}"/>
              </a:ext>
            </a:extLst>
          </p:cNvPr>
          <p:cNvSpPr txBox="1"/>
          <p:nvPr/>
        </p:nvSpPr>
        <p:spPr>
          <a:xfrm>
            <a:off x="4331053" y="6419496"/>
            <a:ext cx="205175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Analytics Problem 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B2B3D2F-8B53-4263-89AD-F73835544F8E}"/>
              </a:ext>
            </a:extLst>
          </p:cNvPr>
          <p:cNvSpPr txBox="1"/>
          <p:nvPr/>
        </p:nvSpPr>
        <p:spPr>
          <a:xfrm>
            <a:off x="6447720" y="6419496"/>
            <a:ext cx="205175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Solution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1C9ED10-7E22-4119-B23E-E62BA681C38A}"/>
              </a:ext>
            </a:extLst>
          </p:cNvPr>
          <p:cNvSpPr txBox="1"/>
          <p:nvPr/>
        </p:nvSpPr>
        <p:spPr>
          <a:xfrm>
            <a:off x="7760053" y="6419496"/>
            <a:ext cx="205175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App Presentation 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7EF1919-7E03-4488-B584-C6E157C948BC}"/>
              </a:ext>
            </a:extLst>
          </p:cNvPr>
          <p:cNvSpPr txBox="1"/>
          <p:nvPr/>
        </p:nvSpPr>
        <p:spPr>
          <a:xfrm>
            <a:off x="9876719" y="6419496"/>
            <a:ext cx="205175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Long-term Scope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B8D3839-D1C1-4AF6-9A18-7D49439531AB}"/>
              </a:ext>
            </a:extLst>
          </p:cNvPr>
          <p:cNvSpPr txBox="1"/>
          <p:nvPr/>
        </p:nvSpPr>
        <p:spPr>
          <a:xfrm>
            <a:off x="1240720" y="6419496"/>
            <a:ext cx="88053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Yizhu 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1010CCA-A53B-4A79-BC5C-359D5040098B}"/>
              </a:ext>
            </a:extLst>
          </p:cNvPr>
          <p:cNvSpPr txBox="1"/>
          <p:nvPr/>
        </p:nvSpPr>
        <p:spPr>
          <a:xfrm>
            <a:off x="5511701" y="5201362"/>
            <a:ext cx="931653" cy="276999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200"/>
              <a:t>BrightLocal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6EE3486-1A98-4E1A-B275-DCD2630B78C9}"/>
              </a:ext>
            </a:extLst>
          </p:cNvPr>
          <p:cNvSpPr txBox="1"/>
          <p:nvPr/>
        </p:nvSpPr>
        <p:spPr>
          <a:xfrm>
            <a:off x="2195689" y="1289755"/>
            <a:ext cx="1066235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Customers expect more personalized recommendation and trust WOM (Word of Mouth) </a:t>
            </a:r>
          </a:p>
        </p:txBody>
      </p:sp>
      <p:pic>
        <p:nvPicPr>
          <p:cNvPr id="7" name="Picture 8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7A920679-DC22-4AFA-AF56-932396A9BD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249" y="1889125"/>
            <a:ext cx="5704935" cy="3295410"/>
          </a:xfrm>
          <a:prstGeom prst="rect">
            <a:avLst/>
          </a:prstGeom>
        </p:spPr>
      </p:pic>
      <p:pic>
        <p:nvPicPr>
          <p:cNvPr id="10" name="Picture 1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96FC7F61-12D5-4EAE-BD83-8B80499B26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5948" y="1883655"/>
            <a:ext cx="5589917" cy="336386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8C1669A7-1DBC-4084-916C-CD0C1C545BEB}"/>
              </a:ext>
            </a:extLst>
          </p:cNvPr>
          <p:cNvSpPr txBox="1"/>
          <p:nvPr/>
        </p:nvSpPr>
        <p:spPr>
          <a:xfrm>
            <a:off x="11176379" y="5244493"/>
            <a:ext cx="931653" cy="276999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200"/>
              <a:t>BrightLocal</a:t>
            </a:r>
          </a:p>
        </p:txBody>
      </p:sp>
    </p:spTree>
    <p:extLst>
      <p:ext uri="{BB962C8B-B14F-4D97-AF65-F5344CB8AC3E}">
        <p14:creationId xmlns:p14="http://schemas.microsoft.com/office/powerpoint/2010/main" val="17545945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14A72-ADD5-4474-A6E2-B5CB0B3B88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267" y="375355"/>
            <a:ext cx="9601200" cy="1485900"/>
          </a:xfrm>
        </p:spPr>
        <p:txBody>
          <a:bodyPr/>
          <a:lstStyle/>
          <a:p>
            <a:r>
              <a:rPr lang="en-US">
                <a:ea typeface="+mj-lt"/>
                <a:cs typeface="+mj-lt"/>
              </a:rPr>
              <a:t>Analytics Problem</a:t>
            </a:r>
          </a:p>
        </p:txBody>
      </p:sp>
      <p:graphicFrame>
        <p:nvGraphicFramePr>
          <p:cNvPr id="4" name="Diagram 5">
            <a:extLst>
              <a:ext uri="{FF2B5EF4-FFF2-40B4-BE49-F238E27FC236}">
                <a16:creationId xmlns:a16="http://schemas.microsoft.com/office/drawing/2014/main" id="{C05ED7F6-8B54-4995-A866-D45C33D3F63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94627214"/>
              </p:ext>
            </p:extLst>
          </p:nvPr>
        </p:nvGraphicFramePr>
        <p:xfrm>
          <a:off x="821267" y="1312334"/>
          <a:ext cx="11223977" cy="43998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12D57E0-7CB0-45CE-82C8-0848CEF8736E}"/>
              </a:ext>
            </a:extLst>
          </p:cNvPr>
          <p:cNvCxnSpPr/>
          <p:nvPr/>
        </p:nvCxnSpPr>
        <p:spPr>
          <a:xfrm>
            <a:off x="699911" y="6372578"/>
            <a:ext cx="11486443" cy="14111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DEA03B8-5A28-436E-AD3B-BCA5D96E183B}"/>
              </a:ext>
            </a:extLst>
          </p:cNvPr>
          <p:cNvSpPr txBox="1"/>
          <p:nvPr/>
        </p:nvSpPr>
        <p:spPr>
          <a:xfrm>
            <a:off x="1268942" y="6419496"/>
            <a:ext cx="131797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Samir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E6A299-0C42-445B-9E4D-B750BD8FAB18}"/>
              </a:ext>
            </a:extLst>
          </p:cNvPr>
          <p:cNvSpPr txBox="1"/>
          <p:nvPr/>
        </p:nvSpPr>
        <p:spPr>
          <a:xfrm>
            <a:off x="2228497" y="6419496"/>
            <a:ext cx="205175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Business Problem 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992E7F6-FF66-4455-95E0-F9546376D578}"/>
              </a:ext>
            </a:extLst>
          </p:cNvPr>
          <p:cNvSpPr txBox="1"/>
          <p:nvPr/>
        </p:nvSpPr>
        <p:spPr>
          <a:xfrm>
            <a:off x="4331053" y="6419496"/>
            <a:ext cx="205175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u="sng">
                <a:solidFill>
                  <a:schemeClr val="tx1">
                    <a:lumMod val="50000"/>
                    <a:lumOff val="50000"/>
                  </a:schemeClr>
                </a:solidFill>
              </a:rPr>
              <a:t>Analytics Problem</a:t>
            </a: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 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49F08E3-7809-460E-AB16-0E0E38ECF92C}"/>
              </a:ext>
            </a:extLst>
          </p:cNvPr>
          <p:cNvSpPr txBox="1"/>
          <p:nvPr/>
        </p:nvSpPr>
        <p:spPr>
          <a:xfrm>
            <a:off x="6377164" y="6419496"/>
            <a:ext cx="107809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Solution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321C885-13E8-490D-8C4A-A1F41D2EC23D}"/>
              </a:ext>
            </a:extLst>
          </p:cNvPr>
          <p:cNvSpPr txBox="1"/>
          <p:nvPr/>
        </p:nvSpPr>
        <p:spPr>
          <a:xfrm>
            <a:off x="7590720" y="6419496"/>
            <a:ext cx="205175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App Presentation 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216D2BD-FB10-44CD-B57C-666C664306FD}"/>
              </a:ext>
            </a:extLst>
          </p:cNvPr>
          <p:cNvSpPr txBox="1"/>
          <p:nvPr/>
        </p:nvSpPr>
        <p:spPr>
          <a:xfrm>
            <a:off x="9777941" y="6419496"/>
            <a:ext cx="205175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Long-term Scope</a:t>
            </a:r>
          </a:p>
        </p:txBody>
      </p:sp>
    </p:spTree>
    <p:extLst>
      <p:ext uri="{BB962C8B-B14F-4D97-AF65-F5344CB8AC3E}">
        <p14:creationId xmlns:p14="http://schemas.microsoft.com/office/powerpoint/2010/main" val="274715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9D9D6BF1-DFF2-4526-9D13-BF339D8C41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53" name="Freeform 6">
              <a:extLst>
                <a:ext uri="{FF2B5EF4-FFF2-40B4-BE49-F238E27FC236}">
                  <a16:creationId xmlns:a16="http://schemas.microsoft.com/office/drawing/2014/main" id="{A54D4DB6-FB18-4CAE-8905-E0053C9256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57" name="Freeform 6">
              <a:extLst>
                <a:ext uri="{FF2B5EF4-FFF2-40B4-BE49-F238E27FC236}">
                  <a16:creationId xmlns:a16="http://schemas.microsoft.com/office/drawing/2014/main" id="{1DBD6488-9429-4FFA-8AE8-C4022C39B0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59" name="Rectangle 58">
            <a:extLst>
              <a:ext uri="{FF2B5EF4-FFF2-40B4-BE49-F238E27FC236}">
                <a16:creationId xmlns:a16="http://schemas.microsoft.com/office/drawing/2014/main" id="{7BB74091-09FE-44AF-8325-7FE6E175F7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20796A-85B4-4C88-87F1-AA77F26A97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2858" y="4736961"/>
            <a:ext cx="10720685" cy="93676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89000"/>
              </a:lnSpc>
            </a:pPr>
            <a:r>
              <a:rPr lang="en-US" cap="all"/>
              <a:t>SOLUTION </a:t>
            </a:r>
          </a:p>
        </p:txBody>
      </p:sp>
      <p:pic>
        <p:nvPicPr>
          <p:cNvPr id="5" name="Picture 5" descr="A person holding a plate of food&#10;&#10;Description generated with very high confidence">
            <a:extLst>
              <a:ext uri="{FF2B5EF4-FFF2-40B4-BE49-F238E27FC236}">
                <a16:creationId xmlns:a16="http://schemas.microsoft.com/office/drawing/2014/main" id="{52FCD7B0-14DF-4ACF-BD4C-CC101F11F7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0037" b="33078"/>
          <a:stretch/>
        </p:blipFill>
        <p:spPr>
          <a:xfrm>
            <a:off x="20" y="10"/>
            <a:ext cx="12191980" cy="4187119"/>
          </a:xfrm>
          <a:prstGeom prst="rect">
            <a:avLst/>
          </a:prstGeom>
        </p:spPr>
      </p:pic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0F30CCEB-94C4-4F72-BA5A-9CEA853022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434936" y="4446551"/>
            <a:ext cx="1957171" cy="1103687"/>
          </a:xfrm>
          <a:custGeom>
            <a:avLst/>
            <a:gdLst>
              <a:gd name="connsiteX0" fmla="*/ 2017702 w 2017702"/>
              <a:gd name="connsiteY0" fmla="*/ 1137821 h 1137821"/>
              <a:gd name="connsiteX1" fmla="*/ 404 w 2017702"/>
              <a:gd name="connsiteY1" fmla="*/ 1137821 h 1137821"/>
              <a:gd name="connsiteX2" fmla="*/ 0 w 2017702"/>
              <a:gd name="connsiteY2" fmla="*/ 900216 h 1137821"/>
              <a:gd name="connsiteX3" fmla="*/ 1767759 w 2017702"/>
              <a:gd name="connsiteY3" fmla="*/ 901031 h 1137821"/>
              <a:gd name="connsiteX4" fmla="*/ 1767759 w 2017702"/>
              <a:gd name="connsiteY4" fmla="*/ 0 h 1137821"/>
              <a:gd name="connsiteX5" fmla="*/ 2017702 w 2017702"/>
              <a:gd name="connsiteY5" fmla="*/ 0 h 1137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17702" h="1137821">
                <a:moveTo>
                  <a:pt x="2017702" y="1137821"/>
                </a:moveTo>
                <a:lnTo>
                  <a:pt x="404" y="1137821"/>
                </a:lnTo>
                <a:cubicBezTo>
                  <a:pt x="-404" y="1055814"/>
                  <a:pt x="807" y="982224"/>
                  <a:pt x="0" y="900216"/>
                </a:cubicBezTo>
                <a:lnTo>
                  <a:pt x="1767759" y="901031"/>
                </a:lnTo>
                <a:lnTo>
                  <a:pt x="1767759" y="0"/>
                </a:lnTo>
                <a:lnTo>
                  <a:pt x="2017702" y="0"/>
                </a:lnTo>
                <a:close/>
              </a:path>
            </a:pathLst>
          </a:custGeom>
          <a:solidFill>
            <a:schemeClr val="tx2">
              <a:alpha val="80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0DE1A94F-CC8B-4954-97A7-ADD4F300D6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9796837" y="5311230"/>
            <a:ext cx="2042265" cy="1213486"/>
          </a:xfrm>
          <a:custGeom>
            <a:avLst/>
            <a:gdLst>
              <a:gd name="connsiteX0" fmla="*/ 1844618 w 2105428"/>
              <a:gd name="connsiteY0" fmla="*/ 0 h 1251016"/>
              <a:gd name="connsiteX1" fmla="*/ 2105428 w 2105428"/>
              <a:gd name="connsiteY1" fmla="*/ 0 h 1251016"/>
              <a:gd name="connsiteX2" fmla="*/ 2105428 w 2105428"/>
              <a:gd name="connsiteY2" fmla="*/ 1251016 h 1251016"/>
              <a:gd name="connsiteX3" fmla="*/ 421 w 2105428"/>
              <a:gd name="connsiteY3" fmla="*/ 1251016 h 1251016"/>
              <a:gd name="connsiteX4" fmla="*/ 0 w 2105428"/>
              <a:gd name="connsiteY4" fmla="*/ 1003081 h 1251016"/>
              <a:gd name="connsiteX5" fmla="*/ 1844618 w 2105428"/>
              <a:gd name="connsiteY5" fmla="*/ 1003931 h 1251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5428" h="1251016">
                <a:moveTo>
                  <a:pt x="1844618" y="0"/>
                </a:moveTo>
                <a:lnTo>
                  <a:pt x="2105428" y="0"/>
                </a:lnTo>
                <a:lnTo>
                  <a:pt x="2105428" y="1251016"/>
                </a:lnTo>
                <a:lnTo>
                  <a:pt x="421" y="1251016"/>
                </a:lnTo>
                <a:cubicBezTo>
                  <a:pt x="-421" y="1165443"/>
                  <a:pt x="842" y="1088654"/>
                  <a:pt x="0" y="1003081"/>
                </a:cubicBezTo>
                <a:lnTo>
                  <a:pt x="1844618" y="1003931"/>
                </a:lnTo>
                <a:close/>
              </a:path>
            </a:pathLst>
          </a:custGeom>
          <a:solidFill>
            <a:schemeClr val="tx2">
              <a:alpha val="80000"/>
            </a:schemeClr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25456444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F0BF4-3376-4054-9352-A5DEE7D98F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+mj-lt"/>
                <a:cs typeface="+mj-lt"/>
              </a:rPr>
              <a:t>Data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33025B4-6BE4-4E37-B3B9-10476456CAFE}"/>
              </a:ext>
            </a:extLst>
          </p:cNvPr>
          <p:cNvCxnSpPr/>
          <p:nvPr/>
        </p:nvCxnSpPr>
        <p:spPr>
          <a:xfrm>
            <a:off x="699911" y="6372578"/>
            <a:ext cx="11486443" cy="14111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B7C9AE7-6970-4CFF-A68B-FC4243D03F99}"/>
              </a:ext>
            </a:extLst>
          </p:cNvPr>
          <p:cNvSpPr txBox="1"/>
          <p:nvPr/>
        </p:nvSpPr>
        <p:spPr>
          <a:xfrm>
            <a:off x="1367720" y="6419496"/>
            <a:ext cx="82409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Samir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FDF022-BFB7-4EAF-AA1C-3211F0A42EC1}"/>
              </a:ext>
            </a:extLst>
          </p:cNvPr>
          <p:cNvSpPr txBox="1"/>
          <p:nvPr/>
        </p:nvSpPr>
        <p:spPr>
          <a:xfrm>
            <a:off x="2411942" y="6419496"/>
            <a:ext cx="205175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Business Problem 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76F341D-F19E-4859-A15D-F0EF987BC9B7}"/>
              </a:ext>
            </a:extLst>
          </p:cNvPr>
          <p:cNvSpPr txBox="1"/>
          <p:nvPr/>
        </p:nvSpPr>
        <p:spPr>
          <a:xfrm>
            <a:off x="4331053" y="6419496"/>
            <a:ext cx="205175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Analytics Problem 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767BEC8-5315-4A1F-9FB0-8AEBD08ACA7C}"/>
              </a:ext>
            </a:extLst>
          </p:cNvPr>
          <p:cNvSpPr txBox="1"/>
          <p:nvPr/>
        </p:nvSpPr>
        <p:spPr>
          <a:xfrm>
            <a:off x="6377164" y="6419496"/>
            <a:ext cx="107809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u="sng">
                <a:solidFill>
                  <a:schemeClr val="tx1">
                    <a:lumMod val="50000"/>
                    <a:lumOff val="50000"/>
                  </a:schemeClr>
                </a:solidFill>
              </a:rPr>
              <a:t>Solution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03A4BFB-343A-442A-800A-F392E39E39ED}"/>
              </a:ext>
            </a:extLst>
          </p:cNvPr>
          <p:cNvSpPr txBox="1"/>
          <p:nvPr/>
        </p:nvSpPr>
        <p:spPr>
          <a:xfrm>
            <a:off x="7590720" y="6419496"/>
            <a:ext cx="205175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App Presentation 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0E08C2A-BD4B-46F8-BBDA-1C4651C08AF0}"/>
              </a:ext>
            </a:extLst>
          </p:cNvPr>
          <p:cNvSpPr txBox="1"/>
          <p:nvPr/>
        </p:nvSpPr>
        <p:spPr>
          <a:xfrm>
            <a:off x="9777941" y="6419496"/>
            <a:ext cx="205175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Long-term Scope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56ECFD-5543-174B-A51A-53FD8CC24A9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colorTemperature colorTemp="9287"/>
                    </a14:imgEffect>
                    <a14:imgEffect>
                      <a14:saturation sat="69000"/>
                    </a14:imgEffect>
                  </a14:imgLayer>
                </a14:imgProps>
              </a:ext>
            </a:extLst>
          </a:blip>
          <a:srcRect t="21776" b="18681"/>
          <a:stretch/>
        </p:blipFill>
        <p:spPr>
          <a:xfrm>
            <a:off x="4180095" y="3250846"/>
            <a:ext cx="6821250" cy="2652470"/>
          </a:xfrm>
          <a:prstGeom prst="rect">
            <a:avLst/>
          </a:prstGeom>
        </p:spPr>
      </p:pic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17B9FBA2-721F-4D22-8B9C-29BD41820A0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64642578"/>
              </p:ext>
            </p:extLst>
          </p:nvPr>
        </p:nvGraphicFramePr>
        <p:xfrm>
          <a:off x="699911" y="603180"/>
          <a:ext cx="8128000" cy="43568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6699795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F0BF4-3376-4054-9352-A5DEE7D98F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+mj-lt"/>
                <a:cs typeface="+mj-lt"/>
              </a:rPr>
              <a:t>Exploration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33025B4-6BE4-4E37-B3B9-10476456CAFE}"/>
              </a:ext>
            </a:extLst>
          </p:cNvPr>
          <p:cNvCxnSpPr/>
          <p:nvPr/>
        </p:nvCxnSpPr>
        <p:spPr>
          <a:xfrm>
            <a:off x="699911" y="6372578"/>
            <a:ext cx="11486443" cy="14111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B7C9AE7-6970-4CFF-A68B-FC4243D03F99}"/>
              </a:ext>
            </a:extLst>
          </p:cNvPr>
          <p:cNvSpPr txBox="1"/>
          <p:nvPr/>
        </p:nvSpPr>
        <p:spPr>
          <a:xfrm>
            <a:off x="1367720" y="6419496"/>
            <a:ext cx="82409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Samir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FDF022-BFB7-4EAF-AA1C-3211F0A42EC1}"/>
              </a:ext>
            </a:extLst>
          </p:cNvPr>
          <p:cNvSpPr txBox="1"/>
          <p:nvPr/>
        </p:nvSpPr>
        <p:spPr>
          <a:xfrm>
            <a:off x="2411942" y="6419496"/>
            <a:ext cx="205175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Business Problem 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76F341D-F19E-4859-A15D-F0EF987BC9B7}"/>
              </a:ext>
            </a:extLst>
          </p:cNvPr>
          <p:cNvSpPr txBox="1"/>
          <p:nvPr/>
        </p:nvSpPr>
        <p:spPr>
          <a:xfrm>
            <a:off x="4331053" y="6419496"/>
            <a:ext cx="205175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Analytics Problem 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767BEC8-5315-4A1F-9FB0-8AEBD08ACA7C}"/>
              </a:ext>
            </a:extLst>
          </p:cNvPr>
          <p:cNvSpPr txBox="1"/>
          <p:nvPr/>
        </p:nvSpPr>
        <p:spPr>
          <a:xfrm>
            <a:off x="6377164" y="6419496"/>
            <a:ext cx="107809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u="sng">
                <a:solidFill>
                  <a:schemeClr val="tx1">
                    <a:lumMod val="50000"/>
                    <a:lumOff val="50000"/>
                  </a:schemeClr>
                </a:solidFill>
              </a:rPr>
              <a:t>Solution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03A4BFB-343A-442A-800A-F392E39E39ED}"/>
              </a:ext>
            </a:extLst>
          </p:cNvPr>
          <p:cNvSpPr txBox="1"/>
          <p:nvPr/>
        </p:nvSpPr>
        <p:spPr>
          <a:xfrm>
            <a:off x="7590720" y="6419496"/>
            <a:ext cx="205175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App Presentation 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0E08C2A-BD4B-46F8-BBDA-1C4651C08AF0}"/>
              </a:ext>
            </a:extLst>
          </p:cNvPr>
          <p:cNvSpPr txBox="1"/>
          <p:nvPr/>
        </p:nvSpPr>
        <p:spPr>
          <a:xfrm>
            <a:off x="9777941" y="6419496"/>
            <a:ext cx="205175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Long-term Scope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9A5DB677-0F3E-4723-BA7A-E64FDED29F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343"/>
          <a:stretch/>
        </p:blipFill>
        <p:spPr>
          <a:xfrm>
            <a:off x="3062607" y="1535596"/>
            <a:ext cx="6761049" cy="4539839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A7DEE7D2-7DED-4827-BCCF-9B236EC26D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2359"/>
          <a:stretch/>
        </p:blipFill>
        <p:spPr>
          <a:xfrm>
            <a:off x="2545005" y="1433297"/>
            <a:ext cx="7796251" cy="4790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522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C891CEF5-7D17-4449-AD82-27F788CCEB8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D032C04-CDCC-4B71-8433-7230B8B1450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BBAF3C8-71C4-431D-8214-C45BE69CDAF4}">
  <ds:schemaRefs>
    <ds:schemaRef ds:uri="http://purl.org/dc/elements/1.1/"/>
    <ds:schemaRef ds:uri="http://purl.org/dc/terms/"/>
    <ds:schemaRef ds:uri="71af3243-3dd4-4a8d-8c0d-dd76da1f02a5"/>
    <ds:schemaRef ds:uri="http://purl.org/dc/dcmitype/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16c05727-aa75-4e4a-9b5f-8a80a1165891"/>
    <ds:schemaRef ds:uri="http://schemas.microsoft.com/office/2006/metadata/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343</Words>
  <Application>Microsoft Office PowerPoint</Application>
  <PresentationFormat>Widescreen</PresentationFormat>
  <Paragraphs>138</Paragraphs>
  <Slides>20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3" baseType="lpstr">
      <vt:lpstr>Calibri</vt:lpstr>
      <vt:lpstr>Franklin Gothic Book</vt:lpstr>
      <vt:lpstr>Crop</vt:lpstr>
      <vt:lpstr>  W.O.M. Restaurant Recommendation System</vt:lpstr>
      <vt:lpstr>Revengers </vt:lpstr>
      <vt:lpstr>Agenda </vt:lpstr>
      <vt:lpstr>Business Problem  </vt:lpstr>
      <vt:lpstr>Business Problem </vt:lpstr>
      <vt:lpstr>Analytics Problem</vt:lpstr>
      <vt:lpstr>SOLUTION </vt:lpstr>
      <vt:lpstr>Data</vt:lpstr>
      <vt:lpstr>Exploration</vt:lpstr>
      <vt:lpstr>Methodology</vt:lpstr>
      <vt:lpstr>Exploration</vt:lpstr>
      <vt:lpstr>Document-Term Matrix</vt:lpstr>
      <vt:lpstr>Cosine Similarity</vt:lpstr>
      <vt:lpstr>Shiny App Presentation  </vt:lpstr>
      <vt:lpstr>Functionality</vt:lpstr>
      <vt:lpstr>DESIGN</vt:lpstr>
      <vt:lpstr>SHINY APP DEMO</vt:lpstr>
      <vt:lpstr>Long term scope</vt:lpstr>
      <vt:lpstr>Thank you</vt:lpstr>
      <vt:lpstr>References 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Travel Crop Design</dc:title>
  <dc:creator/>
  <cp:revision>20</cp:revision>
  <dcterms:created xsi:type="dcterms:W3CDTF">2019-05-14T19:49:36Z</dcterms:created>
  <dcterms:modified xsi:type="dcterms:W3CDTF">2019-10-13T02:03:00Z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